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лад Фурман" userId="c7a8dbc6f6048b23" providerId="LiveId" clId="{DC85ABBE-D4C9-4AFA-B584-F9796BC93EB7}"/>
    <pc:docChg chg="undo custSel addSld modSld">
      <pc:chgData name="Влад Фурман" userId="c7a8dbc6f6048b23" providerId="LiveId" clId="{DC85ABBE-D4C9-4AFA-B584-F9796BC93EB7}" dt="2023-02-06T10:22:50.060" v="927" actId="207"/>
      <pc:docMkLst>
        <pc:docMk/>
      </pc:docMkLst>
      <pc:sldChg chg="addSp delSp modSp new mod modTransition setBg">
        <pc:chgData name="Влад Фурман" userId="c7a8dbc6f6048b23" providerId="LiveId" clId="{DC85ABBE-D4C9-4AFA-B584-F9796BC93EB7}" dt="2023-02-06T10:20:31.832" v="903"/>
        <pc:sldMkLst>
          <pc:docMk/>
          <pc:sldMk cId="3388696703" sldId="256"/>
        </pc:sldMkLst>
        <pc:spChg chg="del">
          <ac:chgData name="Влад Фурман" userId="c7a8dbc6f6048b23" providerId="LiveId" clId="{DC85ABBE-D4C9-4AFA-B584-F9796BC93EB7}" dt="2023-02-06T08:54:40.998" v="7" actId="21"/>
          <ac:spMkLst>
            <pc:docMk/>
            <pc:sldMk cId="3388696703" sldId="256"/>
            <ac:spMk id="2" creationId="{BABA8D4A-80F5-44EF-A983-07F3B57F7EE3}"/>
          </ac:spMkLst>
        </pc:spChg>
        <pc:spChg chg="del">
          <ac:chgData name="Влад Фурман" userId="c7a8dbc6f6048b23" providerId="LiveId" clId="{DC85ABBE-D4C9-4AFA-B584-F9796BC93EB7}" dt="2023-02-06T08:54:43.233" v="8" actId="21"/>
          <ac:spMkLst>
            <pc:docMk/>
            <pc:sldMk cId="3388696703" sldId="256"/>
            <ac:spMk id="3" creationId="{073C7266-0C9F-4E5F-BBBD-83DD161F24CE}"/>
          </ac:spMkLst>
        </pc:spChg>
        <pc:spChg chg="add mod">
          <ac:chgData name="Влад Фурман" userId="c7a8dbc6f6048b23" providerId="LiveId" clId="{DC85ABBE-D4C9-4AFA-B584-F9796BC93EB7}" dt="2023-02-06T08:54:56.523" v="9"/>
          <ac:spMkLst>
            <pc:docMk/>
            <pc:sldMk cId="3388696703" sldId="256"/>
            <ac:spMk id="6" creationId="{B72C68D8-C570-40E3-8699-FABC89B7CC73}"/>
          </ac:spMkLst>
        </pc:spChg>
        <pc:spChg chg="add mod">
          <ac:chgData name="Влад Фурман" userId="c7a8dbc6f6048b23" providerId="LiveId" clId="{DC85ABBE-D4C9-4AFA-B584-F9796BC93EB7}" dt="2023-02-06T08:55:05.463" v="10"/>
          <ac:spMkLst>
            <pc:docMk/>
            <pc:sldMk cId="3388696703" sldId="256"/>
            <ac:spMk id="7" creationId="{EC3F1273-0137-4C52-8CEE-3203AB34DB72}"/>
          </ac:spMkLst>
        </pc:spChg>
        <pc:picChg chg="add mod">
          <ac:chgData name="Влад Фурман" userId="c7a8dbc6f6048b23" providerId="LiveId" clId="{DC85ABBE-D4C9-4AFA-B584-F9796BC93EB7}" dt="2023-02-06T08:54:38.187" v="6" actId="1076"/>
          <ac:picMkLst>
            <pc:docMk/>
            <pc:sldMk cId="3388696703" sldId="256"/>
            <ac:picMk id="5" creationId="{E85846F2-C03D-4664-9A2D-C36BE3867316}"/>
          </ac:picMkLst>
        </pc:picChg>
      </pc:sldChg>
      <pc:sldChg chg="modSp new mod modTransition setBg">
        <pc:chgData name="Влад Фурман" userId="c7a8dbc6f6048b23" providerId="LiveId" clId="{DC85ABBE-D4C9-4AFA-B584-F9796BC93EB7}" dt="2023-02-06T10:20:34.405" v="904"/>
        <pc:sldMkLst>
          <pc:docMk/>
          <pc:sldMk cId="1150916812" sldId="257"/>
        </pc:sldMkLst>
        <pc:spChg chg="mod">
          <ac:chgData name="Влад Фурман" userId="c7a8dbc6f6048b23" providerId="LiveId" clId="{DC85ABBE-D4C9-4AFA-B584-F9796BC93EB7}" dt="2023-02-06T08:55:48.635" v="35" actId="1076"/>
          <ac:spMkLst>
            <pc:docMk/>
            <pc:sldMk cId="1150916812" sldId="257"/>
            <ac:spMk id="2" creationId="{8490173B-C46E-4FC5-BA0F-90D5BD6721F7}"/>
          </ac:spMkLst>
        </pc:spChg>
        <pc:spChg chg="mod">
          <ac:chgData name="Влад Фурман" userId="c7a8dbc6f6048b23" providerId="LiveId" clId="{DC85ABBE-D4C9-4AFA-B584-F9796BC93EB7}" dt="2023-02-06T09:13:10.451" v="361" actId="1076"/>
          <ac:spMkLst>
            <pc:docMk/>
            <pc:sldMk cId="1150916812" sldId="257"/>
            <ac:spMk id="3" creationId="{474330B7-BCBE-4741-A8F2-06386A52500D}"/>
          </ac:spMkLst>
        </pc:spChg>
      </pc:sldChg>
      <pc:sldChg chg="addSp delSp modSp new mod modTransition setBg">
        <pc:chgData name="Влад Фурман" userId="c7a8dbc6f6048b23" providerId="LiveId" clId="{DC85ABBE-D4C9-4AFA-B584-F9796BC93EB7}" dt="2023-02-06T10:20:35.807" v="905"/>
        <pc:sldMkLst>
          <pc:docMk/>
          <pc:sldMk cId="858254388" sldId="258"/>
        </pc:sldMkLst>
        <pc:spChg chg="del">
          <ac:chgData name="Влад Фурман" userId="c7a8dbc6f6048b23" providerId="LiveId" clId="{DC85ABBE-D4C9-4AFA-B584-F9796BC93EB7}" dt="2023-02-06T09:13:44.820" v="366" actId="21"/>
          <ac:spMkLst>
            <pc:docMk/>
            <pc:sldMk cId="858254388" sldId="258"/>
            <ac:spMk id="2" creationId="{F16FDEF8-5DB9-4BD0-A218-FF5773FA3193}"/>
          </ac:spMkLst>
        </pc:spChg>
        <pc:spChg chg="mod">
          <ac:chgData name="Влад Фурман" userId="c7a8dbc6f6048b23" providerId="LiveId" clId="{DC85ABBE-D4C9-4AFA-B584-F9796BC93EB7}" dt="2023-02-06T09:17:41.478" v="405" actId="14100"/>
          <ac:spMkLst>
            <pc:docMk/>
            <pc:sldMk cId="858254388" sldId="258"/>
            <ac:spMk id="3" creationId="{F522CED4-2AC8-41CB-99F0-436CA16CE6AC}"/>
          </ac:spMkLst>
        </pc:spChg>
        <pc:spChg chg="add del mod">
          <ac:chgData name="Влад Фурман" userId="c7a8dbc6f6048b23" providerId="LiveId" clId="{DC85ABBE-D4C9-4AFA-B584-F9796BC93EB7}" dt="2023-02-06T09:13:50.166" v="368" actId="21"/>
          <ac:spMkLst>
            <pc:docMk/>
            <pc:sldMk cId="858254388" sldId="258"/>
            <ac:spMk id="4" creationId="{8CB597C2-24F7-4002-B45D-3D0098A475B5}"/>
          </ac:spMkLst>
        </pc:spChg>
        <pc:spChg chg="add mod">
          <ac:chgData name="Влад Фурман" userId="c7a8dbc6f6048b23" providerId="LiveId" clId="{DC85ABBE-D4C9-4AFA-B584-F9796BC93EB7}" dt="2023-02-06T09:14:30.637" v="378" actId="255"/>
          <ac:spMkLst>
            <pc:docMk/>
            <pc:sldMk cId="858254388" sldId="258"/>
            <ac:spMk id="6" creationId="{D3CB98F1-63A9-4BDD-B8C6-3CA42127FCC4}"/>
          </ac:spMkLst>
        </pc:spChg>
        <pc:picChg chg="add mod">
          <ac:chgData name="Влад Фурман" userId="c7a8dbc6f6048b23" providerId="LiveId" clId="{DC85ABBE-D4C9-4AFA-B584-F9796BC93EB7}" dt="2023-02-06T09:17:20.153" v="401" actId="1076"/>
          <ac:picMkLst>
            <pc:docMk/>
            <pc:sldMk cId="858254388" sldId="258"/>
            <ac:picMk id="8" creationId="{A3B67C58-8071-4D3C-A36B-2C437CB9FA0A}"/>
          </ac:picMkLst>
        </pc:picChg>
      </pc:sldChg>
      <pc:sldChg chg="delSp modSp new mod modTransition setBg">
        <pc:chgData name="Влад Фурман" userId="c7a8dbc6f6048b23" providerId="LiveId" clId="{DC85ABBE-D4C9-4AFA-B584-F9796BC93EB7}" dt="2023-02-06T10:20:37.205" v="906"/>
        <pc:sldMkLst>
          <pc:docMk/>
          <pc:sldMk cId="2749155117" sldId="259"/>
        </pc:sldMkLst>
        <pc:spChg chg="del">
          <ac:chgData name="Влад Фурман" userId="c7a8dbc6f6048b23" providerId="LiveId" clId="{DC85ABBE-D4C9-4AFA-B584-F9796BC93EB7}" dt="2023-02-06T09:19:03.360" v="413" actId="21"/>
          <ac:spMkLst>
            <pc:docMk/>
            <pc:sldMk cId="2749155117" sldId="259"/>
            <ac:spMk id="2" creationId="{1A7B44BD-7272-4849-9A5B-5CE68B1F8C70}"/>
          </ac:spMkLst>
        </pc:spChg>
        <pc:spChg chg="mod">
          <ac:chgData name="Влад Фурман" userId="c7a8dbc6f6048b23" providerId="LiveId" clId="{DC85ABBE-D4C9-4AFA-B584-F9796BC93EB7}" dt="2023-02-06T09:21:57.933" v="444" actId="207"/>
          <ac:spMkLst>
            <pc:docMk/>
            <pc:sldMk cId="2749155117" sldId="259"/>
            <ac:spMk id="3" creationId="{E4D433C3-AF74-4892-99C0-C1872A526594}"/>
          </ac:spMkLst>
        </pc:spChg>
      </pc:sldChg>
      <pc:sldChg chg="addSp delSp modSp new mod modTransition setBg">
        <pc:chgData name="Влад Фурман" userId="c7a8dbc6f6048b23" providerId="LiveId" clId="{DC85ABBE-D4C9-4AFA-B584-F9796BC93EB7}" dt="2023-02-06T10:21:52.902" v="926" actId="20577"/>
        <pc:sldMkLst>
          <pc:docMk/>
          <pc:sldMk cId="3245928489" sldId="260"/>
        </pc:sldMkLst>
        <pc:spChg chg="del">
          <ac:chgData name="Влад Фурман" userId="c7a8dbc6f6048b23" providerId="LiveId" clId="{DC85ABBE-D4C9-4AFA-B584-F9796BC93EB7}" dt="2023-02-06T09:22:08.313" v="446" actId="21"/>
          <ac:spMkLst>
            <pc:docMk/>
            <pc:sldMk cId="3245928489" sldId="260"/>
            <ac:spMk id="2" creationId="{2ED1704F-5997-4DE4-9E1D-605361DF826D}"/>
          </ac:spMkLst>
        </pc:spChg>
        <pc:spChg chg="mod">
          <ac:chgData name="Влад Фурман" userId="c7a8dbc6f6048b23" providerId="LiveId" clId="{DC85ABBE-D4C9-4AFA-B584-F9796BC93EB7}" dt="2023-02-06T10:21:52.902" v="926" actId="20577"/>
          <ac:spMkLst>
            <pc:docMk/>
            <pc:sldMk cId="3245928489" sldId="260"/>
            <ac:spMk id="3" creationId="{3B2E3D5A-7CE9-42D2-8ABA-C5C100BBDF17}"/>
          </ac:spMkLst>
        </pc:spChg>
        <pc:picChg chg="add mod">
          <ac:chgData name="Влад Фурман" userId="c7a8dbc6f6048b23" providerId="LiveId" clId="{DC85ABBE-D4C9-4AFA-B584-F9796BC93EB7}" dt="2023-02-06T09:40:59.182" v="462" actId="1076"/>
          <ac:picMkLst>
            <pc:docMk/>
            <pc:sldMk cId="3245928489" sldId="260"/>
            <ac:picMk id="5" creationId="{7FCD535A-9C68-4270-952D-4B985C1BE0F7}"/>
          </ac:picMkLst>
        </pc:picChg>
      </pc:sldChg>
      <pc:sldChg chg="delSp modSp new mod modTransition setBg">
        <pc:chgData name="Влад Фурман" userId="c7a8dbc6f6048b23" providerId="LiveId" clId="{DC85ABBE-D4C9-4AFA-B584-F9796BC93EB7}" dt="2023-02-06T10:20:40.617" v="908"/>
        <pc:sldMkLst>
          <pc:docMk/>
          <pc:sldMk cId="3532147021" sldId="261"/>
        </pc:sldMkLst>
        <pc:spChg chg="del">
          <ac:chgData name="Влад Фурман" userId="c7a8dbc6f6048b23" providerId="LiveId" clId="{DC85ABBE-D4C9-4AFA-B584-F9796BC93EB7}" dt="2023-02-06T09:41:09.340" v="464" actId="21"/>
          <ac:spMkLst>
            <pc:docMk/>
            <pc:sldMk cId="3532147021" sldId="261"/>
            <ac:spMk id="2" creationId="{9274A33C-0F61-45F4-B280-25B9CD214F17}"/>
          </ac:spMkLst>
        </pc:spChg>
        <pc:spChg chg="mod">
          <ac:chgData name="Влад Фурман" userId="c7a8dbc6f6048b23" providerId="LiveId" clId="{DC85ABBE-D4C9-4AFA-B584-F9796BC93EB7}" dt="2023-02-06T09:43:13.111" v="501" actId="14100"/>
          <ac:spMkLst>
            <pc:docMk/>
            <pc:sldMk cId="3532147021" sldId="261"/>
            <ac:spMk id="3" creationId="{0B06F13D-19C6-42E2-815A-B1FFE15619EF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43.285" v="909"/>
        <pc:sldMkLst>
          <pc:docMk/>
          <pc:sldMk cId="29714319" sldId="262"/>
        </pc:sldMkLst>
        <pc:spChg chg="del">
          <ac:chgData name="Влад Фурман" userId="c7a8dbc6f6048b23" providerId="LiveId" clId="{DC85ABBE-D4C9-4AFA-B584-F9796BC93EB7}" dt="2023-02-06T09:43:23.019" v="503" actId="21"/>
          <ac:spMkLst>
            <pc:docMk/>
            <pc:sldMk cId="29714319" sldId="262"/>
            <ac:spMk id="2" creationId="{44FB46A8-2EDB-4328-8EE5-B23AB4616736}"/>
          </ac:spMkLst>
        </pc:spChg>
        <pc:spChg chg="mod">
          <ac:chgData name="Влад Фурман" userId="c7a8dbc6f6048b23" providerId="LiveId" clId="{DC85ABBE-D4C9-4AFA-B584-F9796BC93EB7}" dt="2023-02-06T09:46:23.013" v="535" actId="20577"/>
          <ac:spMkLst>
            <pc:docMk/>
            <pc:sldMk cId="29714319" sldId="262"/>
            <ac:spMk id="3" creationId="{C464FA9C-0518-485E-99E8-29C4C30A636D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46.490" v="910"/>
        <pc:sldMkLst>
          <pc:docMk/>
          <pc:sldMk cId="405231027" sldId="263"/>
        </pc:sldMkLst>
        <pc:spChg chg="del">
          <ac:chgData name="Влад Фурман" userId="c7a8dbc6f6048b23" providerId="LiveId" clId="{DC85ABBE-D4C9-4AFA-B584-F9796BC93EB7}" dt="2023-02-06T09:47:28.310" v="538" actId="21"/>
          <ac:spMkLst>
            <pc:docMk/>
            <pc:sldMk cId="405231027" sldId="263"/>
            <ac:spMk id="2" creationId="{15777021-561D-4C87-BC4E-34BC0EB8BC8B}"/>
          </ac:spMkLst>
        </pc:spChg>
        <pc:spChg chg="mod">
          <ac:chgData name="Влад Фурман" userId="c7a8dbc6f6048b23" providerId="LiveId" clId="{DC85ABBE-D4C9-4AFA-B584-F9796BC93EB7}" dt="2023-02-06T09:49:23.930" v="574" actId="14100"/>
          <ac:spMkLst>
            <pc:docMk/>
            <pc:sldMk cId="405231027" sldId="263"/>
            <ac:spMk id="3" creationId="{4F67328C-7A04-4116-8B4E-DEFBF16D95E7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48.561" v="911"/>
        <pc:sldMkLst>
          <pc:docMk/>
          <pc:sldMk cId="2215807790" sldId="264"/>
        </pc:sldMkLst>
        <pc:spChg chg="del">
          <ac:chgData name="Влад Фурман" userId="c7a8dbc6f6048b23" providerId="LiveId" clId="{DC85ABBE-D4C9-4AFA-B584-F9796BC93EB7}" dt="2023-02-06T09:50:13.390" v="580" actId="21"/>
          <ac:spMkLst>
            <pc:docMk/>
            <pc:sldMk cId="2215807790" sldId="264"/>
            <ac:spMk id="2" creationId="{14450FB6-1D0B-45A6-BA6F-F6B5E5D2E8A4}"/>
          </ac:spMkLst>
        </pc:spChg>
        <pc:spChg chg="mod">
          <ac:chgData name="Влад Фурман" userId="c7a8dbc6f6048b23" providerId="LiveId" clId="{DC85ABBE-D4C9-4AFA-B584-F9796BC93EB7}" dt="2023-02-06T09:52:14.434" v="617" actId="1076"/>
          <ac:spMkLst>
            <pc:docMk/>
            <pc:sldMk cId="2215807790" sldId="264"/>
            <ac:spMk id="3" creationId="{349E906B-3ABA-44C7-B593-D6ACB623CBD8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53.132" v="912"/>
        <pc:sldMkLst>
          <pc:docMk/>
          <pc:sldMk cId="1298686626" sldId="265"/>
        </pc:sldMkLst>
        <pc:spChg chg="del">
          <ac:chgData name="Влад Фурман" userId="c7a8dbc6f6048b23" providerId="LiveId" clId="{DC85ABBE-D4C9-4AFA-B584-F9796BC93EB7}" dt="2023-02-06T09:52:35.899" v="619" actId="21"/>
          <ac:spMkLst>
            <pc:docMk/>
            <pc:sldMk cId="1298686626" sldId="265"/>
            <ac:spMk id="2" creationId="{C2AE1334-5A02-41A6-B5D2-A99EAC019B35}"/>
          </ac:spMkLst>
        </pc:spChg>
        <pc:spChg chg="mod">
          <ac:chgData name="Влад Фурман" userId="c7a8dbc6f6048b23" providerId="LiveId" clId="{DC85ABBE-D4C9-4AFA-B584-F9796BC93EB7}" dt="2023-02-06T09:58:43.131" v="659" actId="207"/>
          <ac:spMkLst>
            <pc:docMk/>
            <pc:sldMk cId="1298686626" sldId="265"/>
            <ac:spMk id="3" creationId="{C4E87B1D-A92D-4B9C-B1AC-3D2701E91D61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55.176" v="913"/>
        <pc:sldMkLst>
          <pc:docMk/>
          <pc:sldMk cId="2475925078" sldId="266"/>
        </pc:sldMkLst>
        <pc:spChg chg="del">
          <ac:chgData name="Влад Фурман" userId="c7a8dbc6f6048b23" providerId="LiveId" clId="{DC85ABBE-D4C9-4AFA-B584-F9796BC93EB7}" dt="2023-02-06T10:01:44.528" v="665" actId="21"/>
          <ac:spMkLst>
            <pc:docMk/>
            <pc:sldMk cId="2475925078" sldId="266"/>
            <ac:spMk id="2" creationId="{B3003F10-8B97-4557-9711-49F56D2E14E6}"/>
          </ac:spMkLst>
        </pc:spChg>
        <pc:spChg chg="mod">
          <ac:chgData name="Влад Фурман" userId="c7a8dbc6f6048b23" providerId="LiveId" clId="{DC85ABBE-D4C9-4AFA-B584-F9796BC93EB7}" dt="2023-02-06T10:02:54.488" v="684" actId="20577"/>
          <ac:spMkLst>
            <pc:docMk/>
            <pc:sldMk cId="2475925078" sldId="266"/>
            <ac:spMk id="3" creationId="{C98E8139-C0FB-4C12-97DF-3A110667D49F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0:56.698" v="914"/>
        <pc:sldMkLst>
          <pc:docMk/>
          <pc:sldMk cId="3213595161" sldId="267"/>
        </pc:sldMkLst>
        <pc:spChg chg="del">
          <ac:chgData name="Влад Фурман" userId="c7a8dbc6f6048b23" providerId="LiveId" clId="{DC85ABBE-D4C9-4AFA-B584-F9796BC93EB7}" dt="2023-02-06T10:03:09.799" v="687" actId="21"/>
          <ac:spMkLst>
            <pc:docMk/>
            <pc:sldMk cId="3213595161" sldId="267"/>
            <ac:spMk id="2" creationId="{2BD48010-DA31-442D-889E-661B6DAFA675}"/>
          </ac:spMkLst>
        </pc:spChg>
        <pc:spChg chg="mod">
          <ac:chgData name="Влад Фурман" userId="c7a8dbc6f6048b23" providerId="LiveId" clId="{DC85ABBE-D4C9-4AFA-B584-F9796BC93EB7}" dt="2023-02-06T10:04:10.019" v="702" actId="1076"/>
          <ac:spMkLst>
            <pc:docMk/>
            <pc:sldMk cId="3213595161" sldId="267"/>
            <ac:spMk id="3" creationId="{D33E1FD5-61AF-418D-9BE9-6EA1EA00400B}"/>
          </ac:spMkLst>
        </pc:spChg>
      </pc:sldChg>
      <pc:sldChg chg="addSp delSp modSp new mod modTransition setBg">
        <pc:chgData name="Влад Фурман" userId="c7a8dbc6f6048b23" providerId="LiveId" clId="{DC85ABBE-D4C9-4AFA-B584-F9796BC93EB7}" dt="2023-02-06T10:20:58.394" v="915"/>
        <pc:sldMkLst>
          <pc:docMk/>
          <pc:sldMk cId="1674519080" sldId="268"/>
        </pc:sldMkLst>
        <pc:spChg chg="del">
          <ac:chgData name="Влад Фурман" userId="c7a8dbc6f6048b23" providerId="LiveId" clId="{DC85ABBE-D4C9-4AFA-B584-F9796BC93EB7}" dt="2023-02-06T10:04:56.513" v="705" actId="21"/>
          <ac:spMkLst>
            <pc:docMk/>
            <pc:sldMk cId="1674519080" sldId="268"/>
            <ac:spMk id="2" creationId="{5F7C88E0-ABD6-48CD-AFD5-0D105E649A19}"/>
          </ac:spMkLst>
        </pc:spChg>
        <pc:spChg chg="mod">
          <ac:chgData name="Влад Фурман" userId="c7a8dbc6f6048b23" providerId="LiveId" clId="{DC85ABBE-D4C9-4AFA-B584-F9796BC93EB7}" dt="2023-02-06T10:08:42.180" v="769" actId="1076"/>
          <ac:spMkLst>
            <pc:docMk/>
            <pc:sldMk cId="1674519080" sldId="268"/>
            <ac:spMk id="3" creationId="{E21429A6-CC71-499A-80FD-9C2864A37CBE}"/>
          </ac:spMkLst>
        </pc:spChg>
        <pc:spChg chg="add mod">
          <ac:chgData name="Влад Фурман" userId="c7a8dbc6f6048b23" providerId="LiveId" clId="{DC85ABBE-D4C9-4AFA-B584-F9796BC93EB7}" dt="2023-02-06T10:08:44.738" v="770" actId="1076"/>
          <ac:spMkLst>
            <pc:docMk/>
            <pc:sldMk cId="1674519080" sldId="268"/>
            <ac:spMk id="5" creationId="{B7EAD70E-5C2E-4F67-887A-EE97F5C005DC}"/>
          </ac:spMkLst>
        </pc:spChg>
      </pc:sldChg>
      <pc:sldChg chg="addSp delSp modSp new mod modTransition setBg">
        <pc:chgData name="Влад Фурман" userId="c7a8dbc6f6048b23" providerId="LiveId" clId="{DC85ABBE-D4C9-4AFA-B584-F9796BC93EB7}" dt="2023-02-06T10:22:50.060" v="927" actId="207"/>
        <pc:sldMkLst>
          <pc:docMk/>
          <pc:sldMk cId="4275870924" sldId="269"/>
        </pc:sldMkLst>
        <pc:spChg chg="del">
          <ac:chgData name="Влад Фурман" userId="c7a8dbc6f6048b23" providerId="LiveId" clId="{DC85ABBE-D4C9-4AFA-B584-F9796BC93EB7}" dt="2023-02-06T10:08:49.969" v="772" actId="21"/>
          <ac:spMkLst>
            <pc:docMk/>
            <pc:sldMk cId="4275870924" sldId="269"/>
            <ac:spMk id="2" creationId="{F1F0FC12-88C5-4BC2-92FB-4061F7EDDF3E}"/>
          </ac:spMkLst>
        </pc:spChg>
        <pc:spChg chg="mod">
          <ac:chgData name="Влад Фурман" userId="c7a8dbc6f6048b23" providerId="LiveId" clId="{DC85ABBE-D4C9-4AFA-B584-F9796BC93EB7}" dt="2023-02-06T10:09:37.174" v="780" actId="14100"/>
          <ac:spMkLst>
            <pc:docMk/>
            <pc:sldMk cId="4275870924" sldId="269"/>
            <ac:spMk id="3" creationId="{3BFBB98A-F659-4543-817E-F408E82DF542}"/>
          </ac:spMkLst>
        </pc:spChg>
        <pc:spChg chg="add mod">
          <ac:chgData name="Влад Фурман" userId="c7a8dbc6f6048b23" providerId="LiveId" clId="{DC85ABBE-D4C9-4AFA-B584-F9796BC93EB7}" dt="2023-02-06T10:13:20.399" v="806" actId="1076"/>
          <ac:spMkLst>
            <pc:docMk/>
            <pc:sldMk cId="4275870924" sldId="269"/>
            <ac:spMk id="5" creationId="{F2716B79-E8F5-4595-B577-7CE5991A90F1}"/>
          </ac:spMkLst>
        </pc:spChg>
        <pc:spChg chg="add mod">
          <ac:chgData name="Влад Фурман" userId="c7a8dbc6f6048b23" providerId="LiveId" clId="{DC85ABBE-D4C9-4AFA-B584-F9796BC93EB7}" dt="2023-02-06T10:22:50.060" v="927" actId="207"/>
          <ac:spMkLst>
            <pc:docMk/>
            <pc:sldMk cId="4275870924" sldId="269"/>
            <ac:spMk id="7" creationId="{0351D0BB-CFDF-4B0F-8822-46197BBDEA7D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1:03.751" v="917"/>
        <pc:sldMkLst>
          <pc:docMk/>
          <pc:sldMk cId="3466488089" sldId="270"/>
        </pc:sldMkLst>
        <pc:spChg chg="del">
          <ac:chgData name="Влад Фурман" userId="c7a8dbc6f6048b23" providerId="LiveId" clId="{DC85ABBE-D4C9-4AFA-B584-F9796BC93EB7}" dt="2023-02-06T10:13:38.702" v="811" actId="21"/>
          <ac:spMkLst>
            <pc:docMk/>
            <pc:sldMk cId="3466488089" sldId="270"/>
            <ac:spMk id="2" creationId="{410861D8-CBF6-4EF6-81AA-A9CE3F67E892}"/>
          </ac:spMkLst>
        </pc:spChg>
        <pc:spChg chg="mod">
          <ac:chgData name="Влад Фурман" userId="c7a8dbc6f6048b23" providerId="LiveId" clId="{DC85ABBE-D4C9-4AFA-B584-F9796BC93EB7}" dt="2023-02-06T10:15:07.828" v="836" actId="207"/>
          <ac:spMkLst>
            <pc:docMk/>
            <pc:sldMk cId="3466488089" sldId="270"/>
            <ac:spMk id="3" creationId="{5921EED5-DB0F-4388-B38A-CEEC356DECDF}"/>
          </ac:spMkLst>
        </pc:spChg>
      </pc:sldChg>
      <pc:sldChg chg="delSp modSp new mod modTransition setBg">
        <pc:chgData name="Влад Фурман" userId="c7a8dbc6f6048b23" providerId="LiveId" clId="{DC85ABBE-D4C9-4AFA-B584-F9796BC93EB7}" dt="2023-02-06T10:21:05.796" v="918"/>
        <pc:sldMkLst>
          <pc:docMk/>
          <pc:sldMk cId="3242403552" sldId="271"/>
        </pc:sldMkLst>
        <pc:spChg chg="del">
          <ac:chgData name="Влад Фурман" userId="c7a8dbc6f6048b23" providerId="LiveId" clId="{DC85ABBE-D4C9-4AFA-B584-F9796BC93EB7}" dt="2023-02-06T10:15:45.685" v="842" actId="21"/>
          <ac:spMkLst>
            <pc:docMk/>
            <pc:sldMk cId="3242403552" sldId="271"/>
            <ac:spMk id="2" creationId="{8061AA22-3E16-4DCE-A768-7E229847BC91}"/>
          </ac:spMkLst>
        </pc:spChg>
        <pc:spChg chg="mod">
          <ac:chgData name="Влад Фурман" userId="c7a8dbc6f6048b23" providerId="LiveId" clId="{DC85ABBE-D4C9-4AFA-B584-F9796BC93EB7}" dt="2023-02-06T10:18:18.432" v="865" actId="207"/>
          <ac:spMkLst>
            <pc:docMk/>
            <pc:sldMk cId="3242403552" sldId="271"/>
            <ac:spMk id="3" creationId="{EDCCF5B6-E82B-418A-A636-FF7023DCC35A}"/>
          </ac:spMkLst>
        </pc:spChg>
      </pc:sldChg>
      <pc:sldChg chg="addSp delSp modSp new mod modTransition setBg">
        <pc:chgData name="Влад Фурман" userId="c7a8dbc6f6048b23" providerId="LiveId" clId="{DC85ABBE-D4C9-4AFA-B584-F9796BC93EB7}" dt="2023-02-06T10:21:08.198" v="919"/>
        <pc:sldMkLst>
          <pc:docMk/>
          <pc:sldMk cId="239374744" sldId="272"/>
        </pc:sldMkLst>
        <pc:spChg chg="del">
          <ac:chgData name="Влад Фурман" userId="c7a8dbc6f6048b23" providerId="LiveId" clId="{DC85ABBE-D4C9-4AFA-B584-F9796BC93EB7}" dt="2023-02-06T10:18:30.556" v="871" actId="21"/>
          <ac:spMkLst>
            <pc:docMk/>
            <pc:sldMk cId="239374744" sldId="272"/>
            <ac:spMk id="2" creationId="{9F51FC08-635D-43E1-B8A5-B056E835978D}"/>
          </ac:spMkLst>
        </pc:spChg>
        <pc:spChg chg="mod">
          <ac:chgData name="Влад Фурман" userId="c7a8dbc6f6048b23" providerId="LiveId" clId="{DC85ABBE-D4C9-4AFA-B584-F9796BC93EB7}" dt="2023-02-06T10:20:12.740" v="899" actId="207"/>
          <ac:spMkLst>
            <pc:docMk/>
            <pc:sldMk cId="239374744" sldId="272"/>
            <ac:spMk id="3" creationId="{227CC225-FC66-4E26-9729-8970DBED6BC0}"/>
          </ac:spMkLst>
        </pc:spChg>
        <pc:spChg chg="add mod">
          <ac:chgData name="Влад Фурман" userId="c7a8dbc6f6048b23" providerId="LiveId" clId="{DC85ABBE-D4C9-4AFA-B584-F9796BC93EB7}" dt="2023-02-06T10:20:10.210" v="898" actId="207"/>
          <ac:spMkLst>
            <pc:docMk/>
            <pc:sldMk cId="239374744" sldId="272"/>
            <ac:spMk id="5" creationId="{862E6223-190A-44AD-8138-942972C0EFF4}"/>
          </ac:spMkLst>
        </pc:spChg>
      </pc:sldChg>
      <pc:sldMasterChg chg="addSldLayout">
        <pc:chgData name="Влад Фурман" userId="c7a8dbc6f6048b23" providerId="LiveId" clId="{DC85ABBE-D4C9-4AFA-B584-F9796BC93EB7}" dt="2023-02-06T08:53:56.586" v="0" actId="680"/>
        <pc:sldMasterMkLst>
          <pc:docMk/>
          <pc:sldMasterMk cId="1940760554" sldId="2147483648"/>
        </pc:sldMasterMkLst>
        <pc:sldLayoutChg chg="add">
          <pc:chgData name="Влад Фурман" userId="c7a8dbc6f6048b23" providerId="LiveId" clId="{DC85ABBE-D4C9-4AFA-B584-F9796BC93EB7}" dt="2023-02-06T08:53:56.586" v="0" actId="680"/>
          <pc:sldLayoutMkLst>
            <pc:docMk/>
            <pc:sldMasterMk cId="1940760554" sldId="2147483648"/>
            <pc:sldLayoutMk cId="3623490950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60ACC-4076-4E5C-B88F-13A539069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9FBFEFE-052D-49F7-AD3C-757BB6738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2349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76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85846F2-C03D-4664-9A2D-C36BE38673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72C68D8-C570-40E3-8699-FABC89B7C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EC3F1273-0137-4C52-8CEE-3203AB34D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68813"/>
            <a:ext cx="12192000" cy="1655762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АВАРІЙНО-РЯТУВАЛЬНА ЧАСТИНА З ЛІКВІДАЦІЇ НАСЛІДКІВ НАДЗВИЧАЙНИХ СИТУАЦІЙ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86967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4E87B1D-A92D-4B9C-B1AC-3D2701E91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492240"/>
          </a:xfrm>
        </p:spPr>
        <p:txBody>
          <a:bodyPr/>
          <a:lstStyle/>
          <a:p>
            <a:pPr algn="l"/>
            <a:r>
              <a:rPr lang="uk-UA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 робіт із НС під час постановки завдань додатково визначає: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авіаційним підрозділам - порядок організації використання авіаційних сил і засобів, аеродроми базування, алгоритм взаємодії з наземними силами;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підрозділам РХБ захисту - шляхи ведення радіаційної хімічної та біологічної розвідки і контролю, ділянки місцевості та об’єкти, що підлягають дезактивації, дегазації або дезінфекції, строки проведення робіт, час і місце розташування пунктів (ділянок) спеціальної та санітарної обробки, район зосередження після виконання завдання;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пожежно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-рятувальним підрозділам - ділянки (об’єкти) проведення </a:t>
            </a:r>
            <a:r>
              <a:rPr lang="uk-U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пожежнорятувальних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робіт, алгоритм дій на маршрутах і в районі НС;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піротехнічним підрозділам - межі ділянок місцевості, що підлягають нетехнічному або технічному обстеженню на наявність ВНП та проведенню гуманітарного розмінування;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шляхи підходу до цих ділянок;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організацію та порядок виконання робіт, знешкодження виявлених ВНП (із зазначенням місць знищення), отримання, транспортування та зберігання (за потреби) вибухових речовин та засобів підриву;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підрозділам </a:t>
            </a:r>
            <a:r>
              <a:rPr lang="uk-U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водолазно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-рятувальних робіт - ділянки акваторії та об’єкти проведення пошуково-рятувальних робіт;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кінологічним підрозділам - об’єкти та ділянки проведення пошукових робіт з використанням службових собак, місця з найбільшою ймовірністю знаходження постраждалих, найбільш зручні шляхи підходу кінологічних груп та порядок організації взаємодії;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медичним підрозділам - завдання, місце і час розгортання для надання медичної допомоги постраждалим, їх взаємодії з підрозділами ОРС ЦЗ, шляхи евакуації постраждалих з району виникнення НС.</a:t>
            </a:r>
          </a:p>
        </p:txBody>
      </p:sp>
    </p:spTree>
    <p:extLst>
      <p:ext uri="{BB962C8B-B14F-4D97-AF65-F5344CB8AC3E}">
        <p14:creationId xmlns:p14="http://schemas.microsoft.com/office/powerpoint/2010/main" val="12986866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98E8139-C0FB-4C12-97DF-3A110667D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76438"/>
            <a:ext cx="12192000" cy="2788602"/>
          </a:xfrm>
        </p:spPr>
        <p:txBody>
          <a:bodyPr/>
          <a:lstStyle/>
          <a:p>
            <a:pPr algn="l"/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Збирання даних про обстановку в зоні НС, їх аналіз та узагальнення, прогнозування масштабів і наслідків НС здійснює Штаб з ліквідації НС. </a:t>
            </a:r>
          </a:p>
          <a:p>
            <a:pPr algn="l"/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Основними джерелами отримання даних про обстановку в зоні НС є інформація, отримана від органів управління та підрозділів ОРС ЦЗ, залучених до проведення АРІНР.</a:t>
            </a:r>
          </a:p>
        </p:txBody>
      </p:sp>
    </p:spTree>
    <p:extLst>
      <p:ext uri="{BB962C8B-B14F-4D97-AF65-F5344CB8AC3E}">
        <p14:creationId xmlns:p14="http://schemas.microsoft.com/office/powerpoint/2010/main" val="24759250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33E1FD5-61AF-418D-9BE9-6EA1EA004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23499"/>
            <a:ext cx="12192000" cy="4211002"/>
          </a:xfrm>
        </p:spPr>
        <p:txBody>
          <a:bodyPr/>
          <a:lstStyle/>
          <a:p>
            <a:pPr algn="l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 інформація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загрозу або виникнення НС може містити мінімально необхідні дані про обстановку в зоні НС для прийняття оперативних рішень щодо визначення першочергових завдань залученим підрозділам ОРС ЦЗ та (за потреби) приведення в готовність додаткових сил і засобів, висування їх у зону НС та проведення АРІНР. </a:t>
            </a:r>
          </a:p>
          <a:p>
            <a:pPr algn="l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Детальна інформація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обстановку в зоні НС надається після проведення розвідки на початковому етапі проведення АРІНР з метою уточнення завдань для додаткових сил та містить дані про час та місце виникнення НС, характер та масштаби, ужиті першочергові заходи, поточну ситуацію в зоні НС, прогноз її розвитку та пропозиції щодо додаткового залучення в разі необхідності до ліквідації наслідків НС підрозділів ОРС ЦЗ.</a:t>
            </a:r>
          </a:p>
        </p:txBody>
      </p:sp>
    </p:spTree>
    <p:extLst>
      <p:ext uri="{BB962C8B-B14F-4D97-AF65-F5344CB8AC3E}">
        <p14:creationId xmlns:p14="http://schemas.microsoft.com/office/powerpoint/2010/main" val="32135951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21429A6-CC71-499A-80FD-9C2864A37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3040"/>
            <a:ext cx="12192000" cy="959802"/>
          </a:xfrm>
        </p:spPr>
        <p:txBody>
          <a:bodyPr/>
          <a:lstStyle/>
          <a:p>
            <a:pPr algn="l"/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Інформація про хід та результати виконання АРІНР подається в строки, визначені організаційно-розпорядчими документами, і містить дані про кількість урятованих, здійснені заходи, залучені сили, стан матеріально-технічного забезпечення підрозділів ОРС ЦЗ.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EAD70E-5C2E-4F67-887A-EE97F5C005DC}"/>
              </a:ext>
            </a:extLst>
          </p:cNvPr>
          <p:cNvSpPr txBox="1"/>
          <p:nvPr/>
        </p:nvSpPr>
        <p:spPr>
          <a:xfrm>
            <a:off x="0" y="1394103"/>
            <a:ext cx="12192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Аналіз обстановки в повному обсязі проводять Керівник робіт із НС, Штаб з ліквідації НС, керівник органу управління (підрозділу) ОРС ЦЗ. </a:t>
            </a:r>
          </a:p>
          <a:p>
            <a:endParaRPr lang="uk-UA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елементи аналізу обстановки включають: </a:t>
            </a:r>
          </a:p>
          <a:p>
            <a:pPr marL="342900" indent="-342900">
              <a:buFontTx/>
              <a:buChar char="-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і масштаби розвитку НС, кількість постраждалих, ступінь небезпеки для населення, межі небезпечних зон та прогнозування наслідків НС;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види і обсяги АРІНР та умови, у яких вони проводяться; </a:t>
            </a:r>
          </a:p>
          <a:p>
            <a:pPr marL="342900" indent="-342900">
              <a:buFontTx/>
              <a:buChar char="-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в силах та засобах для проведення робіт у максимально стислі строки;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кількість, укомплектованість, забезпеченість і готовність до дій сил та засобів, послідовність уведення їх у зону НС для проведення АРІНР.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Під час аналізу обстановки співвідносять потребу в силах та засобах для проведення АРІНР з можливостями залучених підрозділів ОРС ЦЗ, проводять розрахунки з метою їх оптимального застосування.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під час проведення АРІНР завершується після виконання всього комплексу завдань та повернення сил і засобів до пунктів постійної дислокації.</a:t>
            </a:r>
          </a:p>
        </p:txBody>
      </p:sp>
    </p:spTree>
    <p:extLst>
      <p:ext uri="{BB962C8B-B14F-4D97-AF65-F5344CB8AC3E}">
        <p14:creationId xmlns:p14="http://schemas.microsoft.com/office/powerpoint/2010/main" val="16745190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FBB98A-F659-4543-817E-F408E82DF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120" y="0"/>
            <a:ext cx="9144000" cy="965200"/>
          </a:xfrm>
        </p:spPr>
        <p:txBody>
          <a:bodyPr/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взаємодії аварійно-рятувальних підрозділів з іншими підрозділами та спеціалізованими службами цивільного захисту під час ліквідації наслідків надзвичайних ситуацій.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716B79-E8F5-4595-B577-7CE5991A90F1}"/>
              </a:ext>
            </a:extLst>
          </p:cNvPr>
          <p:cNvSpPr txBox="1"/>
          <p:nvPr/>
        </p:nvSpPr>
        <p:spPr>
          <a:xfrm>
            <a:off x="0" y="1244293"/>
            <a:ext cx="12192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своєчасного запобігання виникненню надзвичайних ситуацій і ефективного реагування на них, узгодження спільних дій органів управління, служб і формувань міжвідомчого угруповання сил в єдиній державній системі цивільного захисту організовується взаємодія органів управління і сил цивільного захисту.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Взаємодія органів управління і сил цивільного захисту, що залучаються для запобігання виникненню надзвичайних ситуацій або ліквідації їх наслідків, здійснюється згідно з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 про єдину державну систему цивільного захисту, затвердженим постановою Кабінету Міністрів України від 9 січня 2014 р. № 11.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1D0BB-CFDF-4B0F-8822-46197BBDEA7D}"/>
              </a:ext>
            </a:extLst>
          </p:cNvPr>
          <p:cNvSpPr txBox="1"/>
          <p:nvPr/>
        </p:nvSpPr>
        <p:spPr>
          <a:xfrm>
            <a:off x="0" y="3798838"/>
            <a:ext cx="1219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виникнення надзвичайної ситуації спеціальна Урядова комісія з ліквідації наслідків надзвичайної ситуації взаємодіє з органами управління та силами функціональних і територіальних підсистем через керівника робіт з ліквідації наслідків надзвичайної ситуації. </a:t>
            </a:r>
          </a:p>
          <a:p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Органи управління цивільного захисту відповідно до своїх повноважень взаємодіють на підставі завчасно розроблених планів реагування на надзвичайні ситуації.</a:t>
            </a:r>
          </a:p>
        </p:txBody>
      </p:sp>
    </p:spTree>
    <p:extLst>
      <p:ext uri="{BB962C8B-B14F-4D97-AF65-F5344CB8AC3E}">
        <p14:creationId xmlns:p14="http://schemas.microsoft.com/office/powerpoint/2010/main" val="427587092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921EED5-DB0F-4388-B38A-CEEC356DE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9238"/>
            <a:ext cx="12192000" cy="5105082"/>
          </a:xfrm>
        </p:spPr>
        <p:txBody>
          <a:bodyPr/>
          <a:lstStyle/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управління функціональної і територіальної підсистем єдиної державної системи цивільного захисту зобов’язані: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взаємодіючі органи управління і сил цивільного захисту;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взаємний обмін інформацією про обстановку, що склалася, і подальші дії;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порядок всебічного забезпечення спільних заходів та взаємного надання допомоги транспортними, інженерними, матеріальними, технічними та іншими засобами;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до підлеглих та взаємодіючих органів управління і сил цивільного захисту вимоги щодо порядку оповіщення, управління, зв’язку та обміну інформацією;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вжити всіх можливих заходів для підтримання безперервної взаємодії з підпорядкованими і взаємодіючими органами управління і силами цивільного захисту, негайно відновлювати взаємодію в разі її порушення</a:t>
            </a:r>
          </a:p>
        </p:txBody>
      </p:sp>
    </p:spTree>
    <p:extLst>
      <p:ext uri="{BB962C8B-B14F-4D97-AF65-F5344CB8AC3E}">
        <p14:creationId xmlns:p14="http://schemas.microsoft.com/office/powerpoint/2010/main" val="34664880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DCCF5B6-E82B-418A-A636-FF7023DCC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62259"/>
            <a:ext cx="12192000" cy="3733482"/>
          </a:xfrm>
          <a:noFill/>
        </p:spPr>
        <p:txBody>
          <a:bodyPr/>
          <a:lstStyle/>
          <a:p>
            <a:pPr algn="l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Залежно від обставин, масштабу, характеру та можливого розвитку надзвичайної ситуації взаємодія організовується: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загальнодержавному рівні - безпосередньо між органами управління та силами функціональних і територіальних підсистем; 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регіональному, місцевому та об’єктовому рівні - між територіальними органами центральних органів виконавчої влади, місцевими органами виконавчої влади, їх силами, а також суб’єктами господарювання.</a:t>
            </a:r>
          </a:p>
        </p:txBody>
      </p:sp>
    </p:spTree>
    <p:extLst>
      <p:ext uri="{BB962C8B-B14F-4D97-AF65-F5344CB8AC3E}">
        <p14:creationId xmlns:p14="http://schemas.microsoft.com/office/powerpoint/2010/main" val="32424035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27CC225-FC66-4E26-9729-8970DBED6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6838"/>
            <a:ext cx="12192000" cy="3540442"/>
          </a:xfrm>
        </p:spPr>
        <p:txBody>
          <a:bodyPr/>
          <a:lstStyle/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 виникненню надзвичайних ситуацій, мінімізації їх можливих наслідків, організації узгодженого реагування сил цивільного захисту на небезпечні події та надзвичайні ситуації між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-черговими (черговими, диспетчерськими) службами органів виконавчої влади всіх рівнів, підприємств, установ та організацій (у разі їх утворення)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-черговими службами ДСНС організовується обмін інформацією про загрозу або виникнення надзвичайної ситуації та хід ліквідації її наслідків у сфері відповідальності відповідної чергової служби.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2E6223-190A-44AD-8138-942972C0EFF4}"/>
              </a:ext>
            </a:extLst>
          </p:cNvPr>
          <p:cNvSpPr txBox="1"/>
          <p:nvPr/>
        </p:nvSpPr>
        <p:spPr>
          <a:xfrm>
            <a:off x="0" y="281812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Взаємодія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здійснення заходів щодо запобігання виникненню надзвичайних ситуацій та/або ліквідації їх наслідків організовується через спеціально призначені оперативні групи або представників відповідних центральних та місцевих органів виконавчої влади, органів місцевого самоврядування, які залучаються до здійснення таких заходів. 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зазначених оперативних груп або представників визначаються відповідними центральними та місцевими органами виконавчої влади, органами місцевого самоврядування.</a:t>
            </a:r>
          </a:p>
        </p:txBody>
      </p:sp>
    </p:spTree>
    <p:extLst>
      <p:ext uri="{BB962C8B-B14F-4D97-AF65-F5344CB8AC3E}">
        <p14:creationId xmlns:p14="http://schemas.microsoft.com/office/powerpoint/2010/main" val="2393747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90173B-C46E-4FC5-BA0F-90D5BD672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29323"/>
          </a:xfrm>
        </p:spPr>
        <p:txBody>
          <a:bodyPr/>
          <a:lstStyle/>
          <a:p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ТАКТИЧНА ПІДГОТОВКА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74330B7-BCBE-4741-A8F2-06386A525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30939"/>
            <a:ext cx="12192000" cy="1996122"/>
          </a:xfrm>
        </p:spPr>
        <p:txBody>
          <a:bodyPr/>
          <a:lstStyle/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Основи організації управління під час загрози виникнення надзвичайних ситуацій та ліквідації їх наслідків. Порядок взаємодії аварійно-рятувальних підрозділів з іншими підрозділами та спеціалізованими службами цивільного захисту під час ліквідації наслідків надзвичайних ситуацій.</a:t>
            </a:r>
          </a:p>
        </p:txBody>
      </p:sp>
    </p:spTree>
    <p:extLst>
      <p:ext uri="{BB962C8B-B14F-4D97-AF65-F5344CB8AC3E}">
        <p14:creationId xmlns:p14="http://schemas.microsoft.com/office/powerpoint/2010/main" val="11509168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522CED4-2AC8-41CB-99F0-436CA16CE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3588"/>
            <a:ext cx="12192000" cy="1852572"/>
          </a:xfrm>
        </p:spPr>
        <p:txBody>
          <a:bodyPr/>
          <a:lstStyle/>
          <a:p>
            <a:pPr algn="l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управління в НС складають: органи управління - безпосередні (Керівник робіт із НС і Штаб з ліквідації НС) та координуючі (спеціальна комісія з ліквідації наслідків НС, комісії з питань техногенно-екологічної безпеки та НС); пункти управління (стаціонарні та пересувні) та центри управління в НС; системи зв’язку та інформатизації. </a:t>
            </a:r>
          </a:p>
          <a:p>
            <a:pPr algn="l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Система управління повинна мати високу ступінь готовності, забезпечувати надійність функціонування її складових та можливість як централізованого, так і безпосереднього управління підрозділами.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CB98F1-63A9-4BDD-B8C6-3CA42127FCC4}"/>
              </a:ext>
            </a:extLst>
          </p:cNvPr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організації управління під час загрози виникнення НС та ліквідації їх наслідків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3B67C58-8071-4D3C-A36B-2C437CB9FA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53" y="2509520"/>
            <a:ext cx="4390708" cy="420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2543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4D433C3-AF74-4892-99C0-C1872A526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685280"/>
          </a:xfrm>
        </p:spPr>
        <p:txBody>
          <a:bodyPr/>
          <a:lstStyle/>
          <a:p>
            <a:pPr algn="l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безпосереднього управління АРІНР у разі виникнення будь-якої НС призначається Керівник робіт із НС. Порядок призначення, повноваження та функції Керівника робіт із НС визначено статтею 75 Кодексу цивільного захисту України.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До прибуття Керівника робіт із НС його обов’язки виконує керівник підрозділу (служби, формування) сил цивільного захисту або оперативної групи (представник центру управління в НС), який прибув до зони НС першим. </a:t>
            </a:r>
          </a:p>
          <a:p>
            <a:pPr algn="l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Якщо НС трапилася на потенційно небезпечному об’єкті або об’єкті підвищеної небезпеки, до прибуття Керівника робіт із НС його обов’язки виконує диспетчер об’єкта або особа старшого інженерно-технічного персоналу, яка перебуває на зміні.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ліквідації наслідків НС, яка за характером та наслідками не потребує спеціального призначення Керівника робіт із НС, обов’язки такого керівника забезпечує керівник аварійно-рятувальної служби, що виконує ліквідацію наслідків цієї НС</a:t>
            </a:r>
          </a:p>
        </p:txBody>
      </p:sp>
    </p:spTree>
    <p:extLst>
      <p:ext uri="{BB962C8B-B14F-4D97-AF65-F5344CB8AC3E}">
        <p14:creationId xmlns:p14="http://schemas.microsoft.com/office/powerpoint/2010/main" val="27491551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2E3D5A-7CE9-42D2-8ABA-C5C100BBD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2798762"/>
          </a:xfrm>
        </p:spPr>
        <p:txBody>
          <a:bodyPr/>
          <a:lstStyle/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безпосередньої організації і координації АРІНР з ліквідації наслідків НС утворюється Штаб з ліквідації НС, який є робочим органом Керівника робіт із НС. Організація роботи Штабу з ліквідації НС здійснюється відповідно до 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штаб з ліквідації наслідків надзвичайної ситуації, затвердженого наказом Міністерства внутрішніх справ України від 26 грудня 2014 року № 1406, зареєстрованого у Міністерстві юстиції України 16 січня 2015 року за № 47/26492.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CD535A-9C68-4270-952D-4B985C1BE0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380" y="2147237"/>
            <a:ext cx="8143240" cy="458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9284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B06F13D-19C6-42E2-815A-B1FFE1561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5577840"/>
          </a:xfrm>
        </p:spPr>
        <p:txBody>
          <a:bodyPr/>
          <a:lstStyle/>
          <a:p>
            <a:pPr algn="l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управління є: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підтримання постійної готовності до виконання завдань за призначенням;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завчасне планування дій підрозділів ОРС ЦЗ;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безперервне збирання та вивчення даних про обстановку в районі НС;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своєчасне прийняття рішень та доведення їх до підлеглих;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 та забезпечення безперервної взаємодії органів управління та підпорядкованих їм сил цивільного захисту;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підготовка підрозділів ОРС ЦЗ до проведення АРІНР; 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 всебічного забезпечення підрозділів ОРС ЦЗ, залучених до виконання робіт, та підтримання належного рівня морально-психологічного стану цих підрозділів.</a:t>
            </a:r>
          </a:p>
        </p:txBody>
      </p:sp>
    </p:spTree>
    <p:extLst>
      <p:ext uri="{BB962C8B-B14F-4D97-AF65-F5344CB8AC3E}">
        <p14:creationId xmlns:p14="http://schemas.microsoft.com/office/powerpoint/2010/main" val="35321470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464FA9C-0518-485E-99E8-29C4C30A6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0" y="0"/>
            <a:ext cx="12192000" cy="5913120"/>
          </a:xfrm>
        </p:spPr>
        <p:txBody>
          <a:bodyPr/>
          <a:lstStyle/>
          <a:p>
            <a:pPr algn="l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Принципами управління під час НС є: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безперервність управління, яке досягається своєчасним прийняттям рішень та оперативним доведенням завдань до підпорядкованих підрозділів ОРС ЦЗ, наявністю зв’язку з ними та взаємодіючими органами управління, своєчасним розгортанням пересувних пунктів управління;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послідовність управління, що полягає в рішучому і наполегливому впровадженні заходів, передбачених планами реагування на НС, планами локалізації і ліквідації наслідків аварій, організаційно-розпорядчими документами щодо дій персоналу в разі загрози або виникнення НС, планами цивільного захисту на особливий період та прийнятих рішень щодо проведення АРІНР у встановлені терміни;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гнучкість управління, яке забезпечується оперативним реагуванням на зміну обстановки, своєчасним уточненням прийнятих рішень, поставлених завдань підпорядкованим підрозділам ОРС ЦЗ та порядку взаємодії;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стійкість управління, що досягається шляхом забезпечення безперебійного функціонування основного (стаціонарного) пункту управління і розгортанням у зоні НС ППУ та дублюючих засобів зв’язку.</a:t>
            </a:r>
          </a:p>
        </p:txBody>
      </p:sp>
    </p:spTree>
    <p:extLst>
      <p:ext uri="{BB962C8B-B14F-4D97-AF65-F5344CB8AC3E}">
        <p14:creationId xmlns:p14="http://schemas.microsoft.com/office/powerpoint/2010/main" val="297143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F67328C-7A04-4116-8B4E-DEFBF16D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5882640"/>
          </a:xfrm>
        </p:spPr>
        <p:txBody>
          <a:bodyPr/>
          <a:lstStyle/>
          <a:p>
            <a:pPr algn="l"/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силами розпочинається з моменту отримання </a:t>
            </a:r>
            <a:r>
              <a:rPr lang="uk-UA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-черговою (диспетчерською) службою або керівником органу управління (підрозділу) ОРС ЦЗ інформації про виникнення НС і здійснюється залежно від обставин, що склалися у зоні НС, та включає такі заходи: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уточнення та оцінку обстановки в зоні НС, прогнозування масштабів і наслідків НС;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визначення першочергових завдань, надання попередніх розпоряджень для приведення в готовність підпорядкованих підрозділів ОРС ЦЗ до проведення АРІНР;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подальший аналіз ситуації (збір даних про характер та масштаби НС, уточнення розрахунку сил і засобів тощо), підготовку та прийняття рішення і доведення завдань до підпорядкованих підрозділів ОРС ЦЗ;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здійснення постійного моніторингу обстановки, оперативне інформування відповідних органів управління та населення про розвиток НС та вжиті заходи для ліквідації її наслідків;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організацію всебічного забезпечення проведення АРІНР; підготовку пропозицій щодо залучення додаткових підрозділів ОРС ЦЗ з інших регіонів, організацію їх взаємодії, визначення конкретних завдань додатково залученим силам;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координацію дій сил і засобів, залучених до проведення АРІНР; </a:t>
            </a:r>
          </a:p>
          <a:p>
            <a:pPr algn="l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організацію повернення залучених сил і засобів до місць постійної дислокації після виконання завдань з ліквідації наслідків НС</a:t>
            </a:r>
          </a:p>
        </p:txBody>
      </p:sp>
    </p:spTree>
    <p:extLst>
      <p:ext uri="{BB962C8B-B14F-4D97-AF65-F5344CB8AC3E}">
        <p14:creationId xmlns:p14="http://schemas.microsoft.com/office/powerpoint/2010/main" val="4052310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49E906B-3ABA-44C7-B593-D6ACB623C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263322"/>
          </a:xfrm>
        </p:spPr>
        <p:txBody>
          <a:bodyPr/>
          <a:lstStyle/>
          <a:p>
            <a:pPr algn="l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ліквідації наслідків НС Керівник робіт із НС приймає рішення на проведення АРІНР, яке оформлюється розпорядженням та включає такі основні елементи: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висновки з оцінки обстановки (основні дані про характер і масштаби НС, обсяг робіт, що необхідно виконати, умови їх проведення, наявність та можливості сил і засобів);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порядок проведення АРІНР та завдання підпорядкованим підрозділам ОРС ЦЗ (район проведення АРІНР, розрахунок сил і засобів, послідовність та строки проведення робіт, об’єкти зосередження основних зусиль, порядок використання технічних засобів);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організацію взаємодії сил цивільного захисту;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забезпечення дій підрозділів під час ліквідації наслідків НС;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дотримання заходів безпеки під час проведення АРІНР; </a:t>
            </a:r>
          </a:p>
          <a:p>
            <a:pPr algn="l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організацію управління та зв’язку (визначення складу органу управління, розміщення пункту управління, порядку організації зв’язку). </a:t>
            </a:r>
          </a:p>
          <a:p>
            <a:pPr algn="l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приймається після оцінки обстановки в районі НС з використанням даних наземної, повітряної розвідки та інших джерел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21580779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2017</Words>
  <Application>Microsoft Office PowerPoint</Application>
  <PresentationFormat>Широкий екран</PresentationFormat>
  <Paragraphs>82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 ДЕРЖАВНОЇ СЛУЖБИ УКРАЇНИ З НАДЗВИЧАЙНИХ СИТУАЦІЙ</vt:lpstr>
      <vt:lpstr>ТАКТИЧНА ПІДГОТОВКА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dc:creator>Влад Фурман</dc:creator>
  <cp:lastModifiedBy>Влад Фурман</cp:lastModifiedBy>
  <cp:revision>7</cp:revision>
  <dcterms:created xsi:type="dcterms:W3CDTF">2023-02-06T08:53:54Z</dcterms:created>
  <dcterms:modified xsi:type="dcterms:W3CDTF">2023-02-06T10:23:24Z</dcterms:modified>
</cp:coreProperties>
</file>