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sldIdLst>
    <p:sldId id="256" r:id="rId2"/>
    <p:sldId id="257" r:id="rId3"/>
    <p:sldId id="258" r:id="rId4"/>
    <p:sldId id="264" r:id="rId5"/>
    <p:sldId id="259" r:id="rId6"/>
    <p:sldId id="261" r:id="rId7"/>
    <p:sldId id="265" r:id="rId8"/>
    <p:sldId id="262" r:id="rId9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51DDEBF-2B09-46F7-AB2C-05CCD11E32BA}" v="2" dt="2023-09-02T10:02:50.0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83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Микола Золотоніг" userId="5909f5995d42102a" providerId="LiveId" clId="{A51DDEBF-2B09-46F7-AB2C-05CCD11E32BA}"/>
    <pc:docChg chg="undo custSel addSld delSld modSld sldOrd">
      <pc:chgData name="Микола Золотоніг" userId="5909f5995d42102a" providerId="LiveId" clId="{A51DDEBF-2B09-46F7-AB2C-05CCD11E32BA}" dt="2023-09-02T10:06:54.261" v="38" actId="207"/>
      <pc:docMkLst>
        <pc:docMk/>
      </pc:docMkLst>
      <pc:sldChg chg="addSp delSp modSp add del mod">
        <pc:chgData name="Микола Золотоніг" userId="5909f5995d42102a" providerId="LiveId" clId="{A51DDEBF-2B09-46F7-AB2C-05CCD11E32BA}" dt="2023-09-02T10:06:41.258" v="37" actId="27636"/>
        <pc:sldMkLst>
          <pc:docMk/>
          <pc:sldMk cId="4056572619" sldId="256"/>
        </pc:sldMkLst>
        <pc:spChg chg="mod">
          <ac:chgData name="Микола Золотоніг" userId="5909f5995d42102a" providerId="LiveId" clId="{A51DDEBF-2B09-46F7-AB2C-05CCD11E32BA}" dt="2023-09-02T10:06:41.258" v="37" actId="27636"/>
          <ac:spMkLst>
            <pc:docMk/>
            <pc:sldMk cId="4056572619" sldId="256"/>
            <ac:spMk id="7" creationId="{FDEA2380-ED32-4635-B775-C9136A12E52F}"/>
          </ac:spMkLst>
        </pc:spChg>
        <pc:graphicFrameChg chg="add del mod">
          <ac:chgData name="Микола Золотоніг" userId="5909f5995d42102a" providerId="LiveId" clId="{A51DDEBF-2B09-46F7-AB2C-05CCD11E32BA}" dt="2023-09-02T10:02:50.097" v="1"/>
          <ac:graphicFrameMkLst>
            <pc:docMk/>
            <pc:sldMk cId="4056572619" sldId="256"/>
            <ac:graphicFrameMk id="2" creationId="{3B08A796-5588-42EF-BF17-CBBBBB915D20}"/>
          </ac:graphicFrameMkLst>
        </pc:graphicFrameChg>
      </pc:sldChg>
      <pc:sldChg chg="modSp add del mod setBg">
        <pc:chgData name="Микола Золотоніг" userId="5909f5995d42102a" providerId="LiveId" clId="{A51DDEBF-2B09-46F7-AB2C-05CCD11E32BA}" dt="2023-09-02T10:03:29.134" v="15"/>
        <pc:sldMkLst>
          <pc:docMk/>
          <pc:sldMk cId="4232741096" sldId="256"/>
        </pc:sldMkLst>
        <pc:spChg chg="mod">
          <ac:chgData name="Микола Золотоніг" userId="5909f5995d42102a" providerId="LiveId" clId="{A51DDEBF-2B09-46F7-AB2C-05CCD11E32BA}" dt="2023-09-02T10:03:29.134" v="15"/>
          <ac:spMkLst>
            <pc:docMk/>
            <pc:sldMk cId="4232741096" sldId="256"/>
            <ac:spMk id="3" creationId="{34380008-0B10-4B32-A149-A3B02CF81DD2}"/>
          </ac:spMkLst>
        </pc:spChg>
      </pc:sldChg>
      <pc:sldChg chg="modSp mod">
        <pc:chgData name="Микола Золотоніг" userId="5909f5995d42102a" providerId="LiveId" clId="{A51DDEBF-2B09-46F7-AB2C-05CCD11E32BA}" dt="2023-09-02T10:06:30.634" v="36" actId="1076"/>
        <pc:sldMkLst>
          <pc:docMk/>
          <pc:sldMk cId="3022209756" sldId="257"/>
        </pc:sldMkLst>
        <pc:spChg chg="mod">
          <ac:chgData name="Микола Золотоніг" userId="5909f5995d42102a" providerId="LiveId" clId="{A51DDEBF-2B09-46F7-AB2C-05CCD11E32BA}" dt="2023-09-02T10:06:30.634" v="36" actId="1076"/>
          <ac:spMkLst>
            <pc:docMk/>
            <pc:sldMk cId="3022209756" sldId="257"/>
            <ac:spMk id="2" creationId="{3A091A4E-F4BD-49DF-9E41-82659857E02F}"/>
          </ac:spMkLst>
        </pc:spChg>
        <pc:spChg chg="mod">
          <ac:chgData name="Микола Золотоніг" userId="5909f5995d42102a" providerId="LiveId" clId="{A51DDEBF-2B09-46F7-AB2C-05CCD11E32BA}" dt="2023-09-02T10:06:27.636" v="35" actId="1076"/>
          <ac:spMkLst>
            <pc:docMk/>
            <pc:sldMk cId="3022209756" sldId="257"/>
            <ac:spMk id="3" creationId="{DC671E0A-D121-4453-9053-0E131208B45E}"/>
          </ac:spMkLst>
        </pc:spChg>
      </pc:sldChg>
      <pc:sldChg chg="modSp mod">
        <pc:chgData name="Микола Золотоніг" userId="5909f5995d42102a" providerId="LiveId" clId="{A51DDEBF-2B09-46F7-AB2C-05CCD11E32BA}" dt="2023-09-02T10:06:54.261" v="38" actId="207"/>
        <pc:sldMkLst>
          <pc:docMk/>
          <pc:sldMk cId="2219241219" sldId="262"/>
        </pc:sldMkLst>
        <pc:spChg chg="mod">
          <ac:chgData name="Микола Золотоніг" userId="5909f5995d42102a" providerId="LiveId" clId="{A51DDEBF-2B09-46F7-AB2C-05CCD11E32BA}" dt="2023-09-02T10:06:54.261" v="38" actId="207"/>
          <ac:spMkLst>
            <pc:docMk/>
            <pc:sldMk cId="2219241219" sldId="262"/>
            <ac:spMk id="5" creationId="{88952A25-2A28-417E-B10E-D5D1A931033E}"/>
          </ac:spMkLst>
        </pc:spChg>
      </pc:sldChg>
      <pc:sldChg chg="new add del ord">
        <pc:chgData name="Микола Золотоніг" userId="5909f5995d42102a" providerId="LiveId" clId="{A51DDEBF-2B09-46F7-AB2C-05CCD11E32BA}" dt="2023-09-02T10:03:30.123" v="17" actId="680"/>
        <pc:sldMkLst>
          <pc:docMk/>
          <pc:sldMk cId="592610394" sldId="263"/>
        </pc:sldMkLst>
      </pc:sldChg>
      <pc:sldChg chg="modSp add del mod setBg">
        <pc:chgData name="Микола Золотоніг" userId="5909f5995d42102a" providerId="LiveId" clId="{A51DDEBF-2B09-46F7-AB2C-05CCD11E32BA}" dt="2023-09-02T10:03:20.763" v="12"/>
        <pc:sldMkLst>
          <pc:docMk/>
          <pc:sldMk cId="1855694678" sldId="263"/>
        </pc:sldMkLst>
        <pc:spChg chg="mod">
          <ac:chgData name="Микола Золотоніг" userId="5909f5995d42102a" providerId="LiveId" clId="{A51DDEBF-2B09-46F7-AB2C-05CCD11E32BA}" dt="2023-09-02T10:03:20.763" v="12"/>
          <ac:spMkLst>
            <pc:docMk/>
            <pc:sldMk cId="1855694678" sldId="263"/>
            <ac:spMk id="3" creationId="{34380008-0B10-4B32-A149-A3B02CF81DD2}"/>
          </ac:spMkLst>
        </pc:spChg>
      </pc:sldChg>
    </pc:docChg>
  </pc:docChgLst>
  <pc:docChgLst>
    <pc:chgData name="Влад Фурман" userId="c7a8dbc6f6048b23" providerId="LiveId" clId="{BEE3BC45-7664-4A32-AD2D-D58167CAD1CB}"/>
    <pc:docChg chg="undo custSel addSld delSld modSld">
      <pc:chgData name="Влад Фурман" userId="c7a8dbc6f6048b23" providerId="LiveId" clId="{BEE3BC45-7664-4A32-AD2D-D58167CAD1CB}" dt="2023-02-07T10:05:19.930" v="746" actId="1076"/>
      <pc:docMkLst>
        <pc:docMk/>
      </pc:docMkLst>
      <pc:sldChg chg="addSp delSp modSp new mod setBg">
        <pc:chgData name="Влад Фурман" userId="c7a8dbc6f6048b23" providerId="LiveId" clId="{BEE3BC45-7664-4A32-AD2D-D58167CAD1CB}" dt="2023-02-06T14:03:27.871" v="10"/>
        <pc:sldMkLst>
          <pc:docMk/>
          <pc:sldMk cId="4056572619" sldId="256"/>
        </pc:sldMkLst>
        <pc:spChg chg="del">
          <ac:chgData name="Влад Фурман" userId="c7a8dbc6f6048b23" providerId="LiveId" clId="{BEE3BC45-7664-4A32-AD2D-D58167CAD1CB}" dt="2023-02-06T14:01:24.547" v="7" actId="21"/>
          <ac:spMkLst>
            <pc:docMk/>
            <pc:sldMk cId="4056572619" sldId="256"/>
            <ac:spMk id="2" creationId="{BD2E0AFB-52D8-4D63-A2FB-01A78F7349C0}"/>
          </ac:spMkLst>
        </pc:spChg>
        <pc:spChg chg="del">
          <ac:chgData name="Влад Фурман" userId="c7a8dbc6f6048b23" providerId="LiveId" clId="{BEE3BC45-7664-4A32-AD2D-D58167CAD1CB}" dt="2023-02-06T14:01:26.552" v="8" actId="21"/>
          <ac:spMkLst>
            <pc:docMk/>
            <pc:sldMk cId="4056572619" sldId="256"/>
            <ac:spMk id="3" creationId="{69BF6238-50E0-4571-909A-BFA67E0F1A35}"/>
          </ac:spMkLst>
        </pc:spChg>
        <pc:spChg chg="add mod">
          <ac:chgData name="Влад Фурман" userId="c7a8dbc6f6048b23" providerId="LiveId" clId="{BEE3BC45-7664-4A32-AD2D-D58167CAD1CB}" dt="2023-02-06T14:03:16.967" v="9"/>
          <ac:spMkLst>
            <pc:docMk/>
            <pc:sldMk cId="4056572619" sldId="256"/>
            <ac:spMk id="6" creationId="{90915226-0C52-4631-A494-2F689AFE5E94}"/>
          </ac:spMkLst>
        </pc:spChg>
        <pc:spChg chg="add mod">
          <ac:chgData name="Влад Фурман" userId="c7a8dbc6f6048b23" providerId="LiveId" clId="{BEE3BC45-7664-4A32-AD2D-D58167CAD1CB}" dt="2023-02-06T14:03:27.871" v="10"/>
          <ac:spMkLst>
            <pc:docMk/>
            <pc:sldMk cId="4056572619" sldId="256"/>
            <ac:spMk id="7" creationId="{FDEA2380-ED32-4635-B775-C9136A12E52F}"/>
          </ac:spMkLst>
        </pc:spChg>
        <pc:picChg chg="add mod">
          <ac:chgData name="Влад Фурман" userId="c7a8dbc6f6048b23" providerId="LiveId" clId="{BEE3BC45-7664-4A32-AD2D-D58167CAD1CB}" dt="2023-02-06T14:01:21.677" v="6" actId="1076"/>
          <ac:picMkLst>
            <pc:docMk/>
            <pc:sldMk cId="4056572619" sldId="256"/>
            <ac:picMk id="5" creationId="{AA7C3846-2839-45EB-BE84-84716836D505}"/>
          </ac:picMkLst>
        </pc:picChg>
      </pc:sldChg>
      <pc:sldChg chg="modSp new mod setBg">
        <pc:chgData name="Влад Фурман" userId="c7a8dbc6f6048b23" providerId="LiveId" clId="{BEE3BC45-7664-4A32-AD2D-D58167CAD1CB}" dt="2023-02-06T14:39:57.293" v="488" actId="1076"/>
        <pc:sldMkLst>
          <pc:docMk/>
          <pc:sldMk cId="3022209756" sldId="257"/>
        </pc:sldMkLst>
        <pc:spChg chg="mod">
          <ac:chgData name="Влад Фурман" userId="c7a8dbc6f6048b23" providerId="LiveId" clId="{BEE3BC45-7664-4A32-AD2D-D58167CAD1CB}" dt="2023-02-06T14:39:52.689" v="487" actId="1076"/>
          <ac:spMkLst>
            <pc:docMk/>
            <pc:sldMk cId="3022209756" sldId="257"/>
            <ac:spMk id="2" creationId="{3A091A4E-F4BD-49DF-9E41-82659857E02F}"/>
          </ac:spMkLst>
        </pc:spChg>
        <pc:spChg chg="mod">
          <ac:chgData name="Влад Фурман" userId="c7a8dbc6f6048b23" providerId="LiveId" clId="{BEE3BC45-7664-4A32-AD2D-D58167CAD1CB}" dt="2023-02-06T14:39:57.293" v="488" actId="1076"/>
          <ac:spMkLst>
            <pc:docMk/>
            <pc:sldMk cId="3022209756" sldId="257"/>
            <ac:spMk id="3" creationId="{DC671E0A-D121-4453-9053-0E131208B45E}"/>
          </ac:spMkLst>
        </pc:spChg>
      </pc:sldChg>
      <pc:sldChg chg="addSp delSp modSp new mod setBg">
        <pc:chgData name="Влад Фурман" userId="c7a8dbc6f6048b23" providerId="LiveId" clId="{BEE3BC45-7664-4A32-AD2D-D58167CAD1CB}" dt="2023-02-07T08:02:39.906" v="533" actId="1076"/>
        <pc:sldMkLst>
          <pc:docMk/>
          <pc:sldMk cId="3849249759" sldId="258"/>
        </pc:sldMkLst>
        <pc:spChg chg="del">
          <ac:chgData name="Влад Фурман" userId="c7a8dbc6f6048b23" providerId="LiveId" clId="{BEE3BC45-7664-4A32-AD2D-D58167CAD1CB}" dt="2023-02-07T07:53:37.581" v="494" actId="21"/>
          <ac:spMkLst>
            <pc:docMk/>
            <pc:sldMk cId="3849249759" sldId="258"/>
            <ac:spMk id="2" creationId="{860CB04A-1E95-4940-A03A-E2DCD1A0AADC}"/>
          </ac:spMkLst>
        </pc:spChg>
        <pc:spChg chg="del mod">
          <ac:chgData name="Влад Фурман" userId="c7a8dbc6f6048b23" providerId="LiveId" clId="{BEE3BC45-7664-4A32-AD2D-D58167CAD1CB}" dt="2023-02-07T07:53:36.325" v="493" actId="21"/>
          <ac:spMkLst>
            <pc:docMk/>
            <pc:sldMk cId="3849249759" sldId="258"/>
            <ac:spMk id="3" creationId="{1E471DA5-86BA-43D8-B7D9-92F0EE0ED211}"/>
          </ac:spMkLst>
        </pc:spChg>
        <pc:spChg chg="add del mod">
          <ac:chgData name="Влад Фурман" userId="c7a8dbc6f6048b23" providerId="LiveId" clId="{BEE3BC45-7664-4A32-AD2D-D58167CAD1CB}" dt="2023-02-07T07:53:44.723" v="496" actId="21"/>
          <ac:spMkLst>
            <pc:docMk/>
            <pc:sldMk cId="3849249759" sldId="258"/>
            <ac:spMk id="4" creationId="{5B201682-F2A3-4E85-B6AE-B7E4E0757149}"/>
          </ac:spMkLst>
        </pc:spChg>
        <pc:spChg chg="add mod">
          <ac:chgData name="Влад Фурман" userId="c7a8dbc6f6048b23" providerId="LiveId" clId="{BEE3BC45-7664-4A32-AD2D-D58167CAD1CB}" dt="2023-02-07T08:02:39.906" v="533" actId="1076"/>
          <ac:spMkLst>
            <pc:docMk/>
            <pc:sldMk cId="3849249759" sldId="258"/>
            <ac:spMk id="6" creationId="{B75E24FB-ED5D-4A40-8FFB-DE696ACCE9F5}"/>
          </ac:spMkLst>
        </pc:spChg>
      </pc:sldChg>
      <pc:sldChg chg="addSp delSp modSp new mod setBg">
        <pc:chgData name="Влад Фурман" userId="c7a8dbc6f6048b23" providerId="LiveId" clId="{BEE3BC45-7664-4A32-AD2D-D58167CAD1CB}" dt="2023-02-07T08:40:54.687" v="582" actId="113"/>
        <pc:sldMkLst>
          <pc:docMk/>
          <pc:sldMk cId="3995821136" sldId="259"/>
        </pc:sldMkLst>
        <pc:spChg chg="del">
          <ac:chgData name="Влад Фурман" userId="c7a8dbc6f6048b23" providerId="LiveId" clId="{BEE3BC45-7664-4A32-AD2D-D58167CAD1CB}" dt="2023-02-07T08:02:53.613" v="535" actId="21"/>
          <ac:spMkLst>
            <pc:docMk/>
            <pc:sldMk cId="3995821136" sldId="259"/>
            <ac:spMk id="2" creationId="{9824A9B6-F5B6-4E53-B07C-32C276C39AE5}"/>
          </ac:spMkLst>
        </pc:spChg>
        <pc:spChg chg="del">
          <ac:chgData name="Влад Фурман" userId="c7a8dbc6f6048b23" providerId="LiveId" clId="{BEE3BC45-7664-4A32-AD2D-D58167CAD1CB}" dt="2023-02-07T08:14:34.137" v="536" actId="21"/>
          <ac:spMkLst>
            <pc:docMk/>
            <pc:sldMk cId="3995821136" sldId="259"/>
            <ac:spMk id="3" creationId="{2BA86A7B-5F7C-4765-BAA4-212D9C641498}"/>
          </ac:spMkLst>
        </pc:spChg>
        <pc:spChg chg="add mod">
          <ac:chgData name="Влад Фурман" userId="c7a8dbc6f6048b23" providerId="LiveId" clId="{BEE3BC45-7664-4A32-AD2D-D58167CAD1CB}" dt="2023-02-07T08:15:37.958" v="550" actId="14100"/>
          <ac:spMkLst>
            <pc:docMk/>
            <pc:sldMk cId="3995821136" sldId="259"/>
            <ac:spMk id="5" creationId="{6E8D4115-5C63-4222-992E-27B743565115}"/>
          </ac:spMkLst>
        </pc:spChg>
        <pc:spChg chg="add mod">
          <ac:chgData name="Влад Фурман" userId="c7a8dbc6f6048b23" providerId="LiveId" clId="{BEE3BC45-7664-4A32-AD2D-D58167CAD1CB}" dt="2023-02-07T08:40:54.687" v="582" actId="113"/>
          <ac:spMkLst>
            <pc:docMk/>
            <pc:sldMk cId="3995821136" sldId="259"/>
            <ac:spMk id="7" creationId="{0A0028E1-61FD-4049-9F8D-CC365C33C202}"/>
          </ac:spMkLst>
        </pc:spChg>
        <pc:spChg chg="add mod">
          <ac:chgData name="Влад Фурман" userId="c7a8dbc6f6048b23" providerId="LiveId" clId="{BEE3BC45-7664-4A32-AD2D-D58167CAD1CB}" dt="2023-02-07T08:40:38.080" v="581" actId="113"/>
          <ac:spMkLst>
            <pc:docMk/>
            <pc:sldMk cId="3995821136" sldId="259"/>
            <ac:spMk id="9" creationId="{62DA5E69-CF2B-49FD-B8C8-B37CFF26ACB3}"/>
          </ac:spMkLst>
        </pc:spChg>
      </pc:sldChg>
      <pc:sldChg chg="addSp delSp modSp new del mod setBg">
        <pc:chgData name="Влад Фурман" userId="c7a8dbc6f6048b23" providerId="LiveId" clId="{BEE3BC45-7664-4A32-AD2D-D58167CAD1CB}" dt="2023-02-07T09:50:54.794" v="733" actId="2696"/>
        <pc:sldMkLst>
          <pc:docMk/>
          <pc:sldMk cId="53463705" sldId="260"/>
        </pc:sldMkLst>
        <pc:spChg chg="del">
          <ac:chgData name="Влад Фурман" userId="c7a8dbc6f6048b23" providerId="LiveId" clId="{BEE3BC45-7664-4A32-AD2D-D58167CAD1CB}" dt="2023-02-07T08:41:09.104" v="585" actId="21"/>
          <ac:spMkLst>
            <pc:docMk/>
            <pc:sldMk cId="53463705" sldId="260"/>
            <ac:spMk id="2" creationId="{5B9D5455-5251-4746-B227-63BB9AFE2C66}"/>
          </ac:spMkLst>
        </pc:spChg>
        <pc:spChg chg="del">
          <ac:chgData name="Влад Фурман" userId="c7a8dbc6f6048b23" providerId="LiveId" clId="{BEE3BC45-7664-4A32-AD2D-D58167CAD1CB}" dt="2023-02-07T08:41:07.236" v="584" actId="21"/>
          <ac:spMkLst>
            <pc:docMk/>
            <pc:sldMk cId="53463705" sldId="260"/>
            <ac:spMk id="3" creationId="{EA1002F9-BFED-48C3-A757-3D3D2759A457}"/>
          </ac:spMkLst>
        </pc:spChg>
        <pc:spChg chg="add mod">
          <ac:chgData name="Влад Фурман" userId="c7a8dbc6f6048b23" providerId="LiveId" clId="{BEE3BC45-7664-4A32-AD2D-D58167CAD1CB}" dt="2023-02-07T08:45:47.207" v="599" actId="20577"/>
          <ac:spMkLst>
            <pc:docMk/>
            <pc:sldMk cId="53463705" sldId="260"/>
            <ac:spMk id="5" creationId="{72A2D693-E8F2-4D50-A140-D7865D15DFA3}"/>
          </ac:spMkLst>
        </pc:spChg>
      </pc:sldChg>
      <pc:sldChg chg="addSp delSp modSp new mod setBg">
        <pc:chgData name="Влад Фурман" userId="c7a8dbc6f6048b23" providerId="LiveId" clId="{BEE3BC45-7664-4A32-AD2D-D58167CAD1CB}" dt="2023-02-07T09:50:28.292" v="731" actId="1076"/>
        <pc:sldMkLst>
          <pc:docMk/>
          <pc:sldMk cId="2845305533" sldId="261"/>
        </pc:sldMkLst>
        <pc:spChg chg="del">
          <ac:chgData name="Влад Фурман" userId="c7a8dbc6f6048b23" providerId="LiveId" clId="{BEE3BC45-7664-4A32-AD2D-D58167CAD1CB}" dt="2023-02-07T09:43:19.530" v="603" actId="21"/>
          <ac:spMkLst>
            <pc:docMk/>
            <pc:sldMk cId="2845305533" sldId="261"/>
            <ac:spMk id="2" creationId="{C214F6B4-CE0F-40D0-97E0-E0BC9D637D7A}"/>
          </ac:spMkLst>
        </pc:spChg>
        <pc:spChg chg="del mod">
          <ac:chgData name="Влад Фурман" userId="c7a8dbc6f6048b23" providerId="LiveId" clId="{BEE3BC45-7664-4A32-AD2D-D58167CAD1CB}" dt="2023-02-07T09:45:16.665" v="649" actId="21"/>
          <ac:spMkLst>
            <pc:docMk/>
            <pc:sldMk cId="2845305533" sldId="261"/>
            <ac:spMk id="3" creationId="{AB460B4B-3DFD-4BA3-886E-BC8621FF94F1}"/>
          </ac:spMkLst>
        </pc:spChg>
        <pc:spChg chg="add del mod">
          <ac:chgData name="Влад Фурман" userId="c7a8dbc6f6048b23" providerId="LiveId" clId="{BEE3BC45-7664-4A32-AD2D-D58167CAD1CB}" dt="2023-02-07T09:46:20.121" v="653" actId="21"/>
          <ac:spMkLst>
            <pc:docMk/>
            <pc:sldMk cId="2845305533" sldId="261"/>
            <ac:spMk id="5" creationId="{2CA7CA04-2CF9-4E2E-B7FB-170BB3B1BBA1}"/>
          </ac:spMkLst>
        </pc:spChg>
        <pc:spChg chg="add del mod">
          <ac:chgData name="Влад Фурман" userId="c7a8dbc6f6048b23" providerId="LiveId" clId="{BEE3BC45-7664-4A32-AD2D-D58167CAD1CB}" dt="2023-02-07T09:46:36.658" v="656" actId="21"/>
          <ac:spMkLst>
            <pc:docMk/>
            <pc:sldMk cId="2845305533" sldId="261"/>
            <ac:spMk id="7" creationId="{1CAB3544-0CBB-4635-9F4F-5953B7594B79}"/>
          </ac:spMkLst>
        </pc:spChg>
        <pc:spChg chg="add mod">
          <ac:chgData name="Влад Фурман" userId="c7a8dbc6f6048b23" providerId="LiveId" clId="{BEE3BC45-7664-4A32-AD2D-D58167CAD1CB}" dt="2023-02-07T09:47:08.236" v="662" actId="1076"/>
          <ac:spMkLst>
            <pc:docMk/>
            <pc:sldMk cId="2845305533" sldId="261"/>
            <ac:spMk id="9" creationId="{73354D4F-C020-499C-893E-D00BD3A6D685}"/>
          </ac:spMkLst>
        </pc:spChg>
        <pc:spChg chg="add mod">
          <ac:chgData name="Влад Фурман" userId="c7a8dbc6f6048b23" providerId="LiveId" clId="{BEE3BC45-7664-4A32-AD2D-D58167CAD1CB}" dt="2023-02-07T09:49:46.680" v="724" actId="14100"/>
          <ac:spMkLst>
            <pc:docMk/>
            <pc:sldMk cId="2845305533" sldId="261"/>
            <ac:spMk id="11" creationId="{21377D0D-5900-4C1F-A39E-44CCB00F8F22}"/>
          </ac:spMkLst>
        </pc:spChg>
        <pc:spChg chg="add mod">
          <ac:chgData name="Влад Фурман" userId="c7a8dbc6f6048b23" providerId="LiveId" clId="{BEE3BC45-7664-4A32-AD2D-D58167CAD1CB}" dt="2023-02-07T09:50:28.292" v="731" actId="1076"/>
          <ac:spMkLst>
            <pc:docMk/>
            <pc:sldMk cId="2845305533" sldId="261"/>
            <ac:spMk id="13" creationId="{FEB472EE-60EE-4D9B-B645-1E332FD91F41}"/>
          </ac:spMkLst>
        </pc:spChg>
      </pc:sldChg>
      <pc:sldChg chg="addSp delSp modSp new mod setBg">
        <pc:chgData name="Влад Фурман" userId="c7a8dbc6f6048b23" providerId="LiveId" clId="{BEE3BC45-7664-4A32-AD2D-D58167CAD1CB}" dt="2023-02-07T10:05:19.930" v="746" actId="1076"/>
        <pc:sldMkLst>
          <pc:docMk/>
          <pc:sldMk cId="2219241219" sldId="262"/>
        </pc:sldMkLst>
        <pc:spChg chg="del">
          <ac:chgData name="Влад Фурман" userId="c7a8dbc6f6048b23" providerId="LiveId" clId="{BEE3BC45-7664-4A32-AD2D-D58167CAD1CB}" dt="2023-02-07T09:50:58.864" v="735" actId="21"/>
          <ac:spMkLst>
            <pc:docMk/>
            <pc:sldMk cId="2219241219" sldId="262"/>
            <ac:spMk id="2" creationId="{E55C56A6-4F4D-4519-BCC6-AD6056C8AF8B}"/>
          </ac:spMkLst>
        </pc:spChg>
        <pc:spChg chg="del">
          <ac:chgData name="Влад Фурман" userId="c7a8dbc6f6048b23" providerId="LiveId" clId="{BEE3BC45-7664-4A32-AD2D-D58167CAD1CB}" dt="2023-02-07T09:51:00.607" v="736" actId="21"/>
          <ac:spMkLst>
            <pc:docMk/>
            <pc:sldMk cId="2219241219" sldId="262"/>
            <ac:spMk id="3" creationId="{EF71AD17-E6B8-47C8-A1BB-2363C150A6BD}"/>
          </ac:spMkLst>
        </pc:spChg>
        <pc:spChg chg="add mod">
          <ac:chgData name="Влад Фурман" userId="c7a8dbc6f6048b23" providerId="LiveId" clId="{BEE3BC45-7664-4A32-AD2D-D58167CAD1CB}" dt="2023-02-07T10:05:19.930" v="746" actId="1076"/>
          <ac:spMkLst>
            <pc:docMk/>
            <pc:sldMk cId="2219241219" sldId="262"/>
            <ac:spMk id="5" creationId="{88952A25-2A28-417E-B10E-D5D1A931033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05D3C1-6354-D5E0-98F9-E6E5E92DC8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C170BD69-DA87-C52F-95EE-8D757373FA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214431BD-097F-EF8F-3918-B04895950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D1658-4B5A-46B3-8FDE-B6EE9828BAF7}" type="datetimeFigureOut">
              <a:rPr lang="uk-UA" smtClean="0"/>
              <a:t>06.09.2023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54472ADD-EBF2-DA66-8ADF-A71782E26B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01126B34-5B37-9565-29C2-E66E0196B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F9D21-C44D-498C-A918-191BD032CF9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39050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2A8EB5-0FD1-1305-1974-5DD4B65798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797793D4-DDF2-B8D4-4C3D-39E02B9A9A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125C78DE-49C4-2AF6-9DC9-49EB1E6716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D1658-4B5A-46B3-8FDE-B6EE9828BAF7}" type="datetimeFigureOut">
              <a:rPr lang="uk-UA" smtClean="0"/>
              <a:t>06.09.2023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689BE210-C192-1086-9B8B-0FE4BA580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7EFB5BA0-9AE1-97E7-36BD-70A3A0509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F9D21-C44D-498C-A918-191BD032CF9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19937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03E5252E-73A4-4C01-D7FF-8728978122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562BCC4D-6A8A-636D-AB45-635947A345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C41FAB90-4ED7-A9F4-6D37-EC85FC48C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D1658-4B5A-46B3-8FDE-B6EE9828BAF7}" type="datetimeFigureOut">
              <a:rPr lang="uk-UA" smtClean="0"/>
              <a:t>06.09.2023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4EAC53CB-3644-AD3D-0208-291B4CE5A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EE946C6B-9427-D844-F278-92845940E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F9D21-C44D-498C-A918-191BD032CF9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84499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DE9BED-37D2-B5F5-2321-60736FB744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41FB84A-A6D1-67B3-216C-3C04094E48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D4833A9F-EF6E-0AC8-1B53-A6908AFCE4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D1658-4B5A-46B3-8FDE-B6EE9828BAF7}" type="datetimeFigureOut">
              <a:rPr lang="uk-UA" smtClean="0"/>
              <a:t>06.09.2023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70BD8EF3-0DD8-B07A-2C35-EF6AAC307A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45D1EE05-66C9-A593-B4E9-AC3042627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F9D21-C44D-498C-A918-191BD032CF9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98262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E58E33-B21D-F34B-857F-7031AA3338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AFF37F4F-885A-EBD1-5E12-206D8D2E7A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A7F6FF6D-1A4D-C505-25E1-9482503CE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D1658-4B5A-46B3-8FDE-B6EE9828BAF7}" type="datetimeFigureOut">
              <a:rPr lang="uk-UA" smtClean="0"/>
              <a:t>06.09.2023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A06C300-1EFC-78C2-A841-8C4F83CB6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68ACF83F-7F05-A8AD-90C9-81CED1B747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F9D21-C44D-498C-A918-191BD032CF9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02645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BA0131-8076-7311-EC4A-763DEBC246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2C3A746-D349-47F2-2A9F-A2D4BC27AE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D398377E-BC87-9A6B-F91B-9F8EDC0E8D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63D5DC27-F251-3FC4-84C0-ABB173885F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D1658-4B5A-46B3-8FDE-B6EE9828BAF7}" type="datetimeFigureOut">
              <a:rPr lang="uk-UA" smtClean="0"/>
              <a:t>06.09.2023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51943DA0-BFA3-E1A0-F74A-8AF2DF303E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C41304C4-C8AC-6732-2CAC-1133EFB52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F9D21-C44D-498C-A918-191BD032CF9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51336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7B3818-223B-B4BA-49FB-BFA2796C69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E85EAE53-F8F2-E963-48CC-B93A74D6C7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8CCF9772-E5BA-5CA6-879A-D6F71D52BC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520A4193-85B6-6FFD-E2E4-D23B72C6DB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316DC665-0BB3-07BC-A13E-6594F8D430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AA3E82E5-FBFB-B6E9-6EED-0C0E01427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D1658-4B5A-46B3-8FDE-B6EE9828BAF7}" type="datetimeFigureOut">
              <a:rPr lang="uk-UA" smtClean="0"/>
              <a:t>06.09.2023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DA7E2B28-F29B-9D17-BE0A-8139847B70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1AA0A611-3988-3BE9-0BBC-95870C068B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F9D21-C44D-498C-A918-191BD032CF9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14090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DD8357-5DA5-1A6E-4689-E2E381B0AE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D6DB7AB8-D26B-E576-F40B-E40C559904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D1658-4B5A-46B3-8FDE-B6EE9828BAF7}" type="datetimeFigureOut">
              <a:rPr lang="uk-UA" smtClean="0"/>
              <a:t>06.09.2023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72D20FD0-16A9-36F9-9D14-DF3EBAA28F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5FBFA67C-087B-4B07-6A1D-DF61E58A68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F9D21-C44D-498C-A918-191BD032CF9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603007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D02442ED-8C13-AE1C-C7CF-3F1E09BE2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D1658-4B5A-46B3-8FDE-B6EE9828BAF7}" type="datetimeFigureOut">
              <a:rPr lang="uk-UA" smtClean="0"/>
              <a:t>06.09.2023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895B3CDC-D0FC-FA37-BEF2-C628FAE24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D5310787-294E-4E22-8404-9A4F86712E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F9D21-C44D-498C-A918-191BD032CF9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18257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C0F9F4F-FDEF-40E3-9DFC-EF4EFD9089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CF4FBE5-8166-2EED-CE7E-D415E4BFD9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7CA445DF-20F9-C5B0-0DD9-599DBCECA8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B46AD856-2362-5E8A-462A-95332ABD00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D1658-4B5A-46B3-8FDE-B6EE9828BAF7}" type="datetimeFigureOut">
              <a:rPr lang="uk-UA" smtClean="0"/>
              <a:t>06.09.2023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DC545E3D-8117-E745-CBEF-C2BA37AD56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D29BDE50-515D-CAC9-7BC5-7FA37DB10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F9D21-C44D-498C-A918-191BD032CF9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35914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F361DDE-2276-645E-B1C7-43A33F8C0C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BDDAF99B-EA11-C4B7-6D91-0CC07660000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1525C2B2-ADDF-569B-280E-B185A09172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B07775A5-266D-B2E2-B91B-F9F9B3398B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D1658-4B5A-46B3-8FDE-B6EE9828BAF7}" type="datetimeFigureOut">
              <a:rPr lang="uk-UA" smtClean="0"/>
              <a:t>06.09.2023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88C8EABD-8AF0-ACFC-5457-2D3665B48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293A4B39-72E6-F0CA-57CE-1CDAFD9B6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F9D21-C44D-498C-A918-191BD032CF9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837437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D921935F-5B1A-818A-C0DD-9F3FCC9270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639CEECA-66F9-903F-4E49-50418E811E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B8710435-FB86-CAE9-7883-4B2E4B300F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3D1658-4B5A-46B3-8FDE-B6EE9828BAF7}" type="datetimeFigureOut">
              <a:rPr lang="uk-UA" smtClean="0"/>
              <a:t>06.09.2023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16B094C0-1150-9A1F-B85D-1BB5B6D959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120CAE32-5306-7AF9-D854-9E7F6A817E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1F9D21-C44D-498C-A918-191BD032CF9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4509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1306-2001-%D0%BF#n16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DDBBD8D-85C8-C0DD-D720-F30B76D406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A7C3846-2839-45EB-BE84-84716836D5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4381" y="152925"/>
            <a:ext cx="2163238" cy="2163238"/>
          </a:xfrm>
          <a:prstGeom prst="rect">
            <a:avLst/>
          </a:prstGeom>
        </p:spPr>
      </p:pic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90915226-0C52-4631-A494-2F689AFE5E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2911" y="3034507"/>
            <a:ext cx="11306176" cy="1047749"/>
          </a:xfrm>
        </p:spPr>
        <p:txBody>
          <a:bodyPr/>
          <a:lstStyle/>
          <a:p>
            <a:r>
              <a:rPr lang="uk-UA" sz="2800" b="1" i="1" dirty="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МОБІЛЬНИЙ РЯТУВАЛЬНИЙ ЦЕНТР ШВИДКОГО РЕАГУВАННЯ </a:t>
            </a:r>
            <a:br>
              <a:rPr lang="uk-UA" sz="2800" b="1" i="1" dirty="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uk-UA" sz="2800" b="1" i="1" dirty="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ДЕРЖАВНОЇ СЛУЖБИ УКРАЇНИ З НАДЗВИЧАЙНИХ СИТУАЦІЙ</a:t>
            </a:r>
            <a:endParaRPr lang="uk-UA" sz="2800" dirty="0">
              <a:solidFill>
                <a:schemeClr val="bg1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7" name="Підзаголовок 2">
            <a:extLst>
              <a:ext uri="{FF2B5EF4-FFF2-40B4-BE49-F238E27FC236}">
                <a16:creationId xmlns:a16="http://schemas.microsoft.com/office/drawing/2014/main" id="{FDEA2380-ED32-4635-B775-C9136A12E5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4468813"/>
            <a:ext cx="12192000" cy="1655762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uk-UA" sz="2800" b="1" i="1" dirty="0">
                <a:solidFill>
                  <a:schemeClr val="bg1"/>
                </a:solidFill>
                <a:effectLst>
                  <a:outerShdw blurRad="50800" dist="38100" algn="l" rotWithShape="0">
                    <a:schemeClr val="tx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ГРУПА ЛІКВІДАЦІЇ НАСЛІДКІВ НАДЗВИЧАЙНИХ СИТУАЦІЙ</a:t>
            </a:r>
          </a:p>
          <a:p>
            <a:pPr algn="ctr"/>
            <a:r>
              <a:rPr lang="uk-UA" sz="2800" b="1" i="1" dirty="0">
                <a:solidFill>
                  <a:schemeClr val="bg1"/>
                </a:solidFill>
                <a:effectLst>
                  <a:outerShdw blurRad="50800" dist="38100" algn="l" rotWithShape="0">
                    <a:schemeClr val="tx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АВАРІЙНО-РЯТУВАЛЬНОЇ ЧАСТИНИ З ЛІКВІДАЦІЇ НАСЛІДКІВ НАДЗВИЧАЙНИХ СИТУАЦІЙ</a:t>
            </a:r>
          </a:p>
          <a:p>
            <a:pPr algn="ctr"/>
            <a:r>
              <a:rPr lang="uk-UA" sz="2800" b="1" i="1" dirty="0">
                <a:solidFill>
                  <a:schemeClr val="bg1"/>
                </a:solidFill>
                <a:effectLst>
                  <a:outerShdw blurRad="50800" dist="38100" algn="l" rotWithShape="0">
                    <a:schemeClr val="tx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НАВЧАЛЬНА ГРУППА № 11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56572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091A4E-F4BD-49DF-9E41-82659857E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9265" y="1379388"/>
            <a:ext cx="7482840" cy="845345"/>
          </a:xfrm>
        </p:spPr>
        <p:txBody>
          <a:bodyPr>
            <a:normAutofit/>
          </a:bodyPr>
          <a:lstStyle/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ТАКТИЧНА ПІДГОТОВКА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C671E0A-D121-4453-9053-0E131208B4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0425" y="2663271"/>
            <a:ext cx="10692882" cy="214693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uk-UA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Організація роботи з безпеки праці в підрозділах служби цивільного захисту. Виїзд за сигналом </a:t>
            </a:r>
            <a:r>
              <a:rPr lang="uk-UA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«ЗБІР-АВАРІЯ» </a:t>
            </a:r>
            <a:r>
              <a:rPr lang="uk-UA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 прямування до місця виникнення надзвичайної ситуації. Вимоги безпеки праці під час виконання аварійно-рятувальних, інших невідкладних робіт та слідування до місяця виникнення надзвичайної ситуації.</a:t>
            </a:r>
            <a:endParaRPr lang="uk-UA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2209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B75E24FB-ED5D-4A40-8FFB-DE696ACCE9F5}"/>
              </a:ext>
            </a:extLst>
          </p:cNvPr>
          <p:cNvSpPr txBox="1"/>
          <p:nvPr/>
        </p:nvSpPr>
        <p:spPr>
          <a:xfrm>
            <a:off x="213360" y="447040"/>
            <a:ext cx="11765280" cy="26161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безпеки праці </a:t>
            </a:r>
            <a:r>
              <a:rPr lang="uk-UA" sz="24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(частина перша для підрозділів державної пожежної охорони) (далі – Правила) в органах і підрозділах Міністерства України з питань надзвичайних ситуацій та у справах захисту населення від наслідків Чорнобильської катастрофи поширюються на органи і підрозділи цивільного захисту МНС України (далі – підрозділи МНС України), підприємства, установи і організації, що належать до сфери управління МНС України (далі – підприємства МНС України). </a:t>
            </a:r>
          </a:p>
          <a:p>
            <a:r>
              <a:rPr lang="uk-UA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uk-UA" sz="20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2" descr="Харківські рятувальники отримали велику партію нової спецтехніки">
            <a:extLst>
              <a:ext uri="{FF2B5EF4-FFF2-40B4-BE49-F238E27FC236}">
                <a16:creationId xmlns:a16="http://schemas.microsoft.com/office/drawing/2014/main" id="{B3004984-B255-FF6C-A432-969A1F1536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0075" y="3217049"/>
            <a:ext cx="5467209" cy="2985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091C158-38BA-15A9-5E84-0E4FD2370E2A}"/>
              </a:ext>
            </a:extLst>
          </p:cNvPr>
          <p:cNvSpPr txBox="1"/>
          <p:nvPr/>
        </p:nvSpPr>
        <p:spPr>
          <a:xfrm>
            <a:off x="213360" y="3217049"/>
            <a:ext cx="588264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 правила встановлюють вимоги</a:t>
            </a:r>
            <a:r>
              <a:rPr lang="uk-UA" sz="24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заходів, спрямованих на збереження життя, здоров’я і працездатності осіб рядового і начальницького складу та всіх категорій працівників МНС України (далі – працівники).</a:t>
            </a:r>
          </a:p>
        </p:txBody>
      </p:sp>
    </p:spTree>
    <p:extLst>
      <p:ext uri="{BB962C8B-B14F-4D97-AF65-F5344CB8AC3E}">
        <p14:creationId xmlns:p14="http://schemas.microsoft.com/office/powerpoint/2010/main" val="38492497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B75E24FB-ED5D-4A40-8FFB-DE696ACCE9F5}"/>
              </a:ext>
            </a:extLst>
          </p:cNvPr>
          <p:cNvSpPr txBox="1"/>
          <p:nvPr/>
        </p:nvSpPr>
        <p:spPr>
          <a:xfrm>
            <a:off x="452120" y="1300480"/>
            <a:ext cx="11287760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Вимоги цих Правил є </a:t>
            </a:r>
            <a:r>
              <a:rPr lang="uk-UA" sz="20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обов’язковими</a:t>
            </a:r>
            <a:r>
              <a:rPr lang="uk-UA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виконання працівниками МНС України, а також працівниками інших установ та організацій, що виконують роботи з гасіння пожеж, ліквідації аварій, інших робіт, що входять до компетенції Міністерства, а також певні види робіт на об’єктах МНС України.</a:t>
            </a:r>
          </a:p>
          <a:p>
            <a:pPr algn="just"/>
            <a:r>
              <a:rPr lang="uk-UA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Вимоги Правил є </a:t>
            </a:r>
            <a:r>
              <a:rPr lang="uk-UA" sz="20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обов’язковими</a:t>
            </a:r>
            <a:r>
              <a:rPr lang="uk-UA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під час виконання робіт з гасіння пожеж, ліквідації аварій у сфері цивільного захисту населення і територій від надзвичайних ситуацій техногенного та природного характеру, ліквідації наслідків Чорнобильської катастрофи, поводження з радіоактивними відходами та вибуховими матеріалами промислового та військового призначення, рятувальної справи, техногенної, пожежної і промислової безпеки тощо.</a:t>
            </a:r>
          </a:p>
          <a:p>
            <a:pPr algn="just"/>
            <a:r>
              <a:rPr lang="ru-RU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безпеки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підрозділах</a:t>
            </a:r>
            <a:r>
              <a:rPr lang="ru-RU" sz="20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МНС </a:t>
            </a:r>
            <a:r>
              <a:rPr lang="ru-RU" sz="20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здійснюється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згідно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Законами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„Про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охорону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 та „Про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пожежну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безпеку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”,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відповідними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нормативно-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правовими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актами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нормативними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документами МНС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також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цими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Правилами в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обсязі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порядку,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передбаченими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відповідних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0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05670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E8D4115-5C63-4222-992E-27B743565115}"/>
              </a:ext>
            </a:extLst>
          </p:cNvPr>
          <p:cNvSpPr txBox="1"/>
          <p:nvPr/>
        </p:nvSpPr>
        <p:spPr>
          <a:xfrm>
            <a:off x="447040" y="314752"/>
            <a:ext cx="1131824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Виїзд за сигналом 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uk-UA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ЗБІР-АВАРІЯ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прямування до місця виникнення надзвичайної ситуації</a:t>
            </a:r>
            <a:endParaRPr lang="uk-UA" sz="20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A0028E1-61FD-4049-9F8D-CC365C33C202}"/>
              </a:ext>
            </a:extLst>
          </p:cNvPr>
          <p:cNvSpPr txBox="1"/>
          <p:nvPr/>
        </p:nvSpPr>
        <p:spPr>
          <a:xfrm>
            <a:off x="447040" y="714862"/>
            <a:ext cx="1144016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Сигнал «Збір – аварія»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подається у випадку виникнення надзвичайних ситуацій природного та техногенного характеру. До надзвичайних ситуацій природного характеру відносяться: смерчі, урагани, повені, пожежі, землетруси, снігові заноси та ін. До техногенних - аварії промислових об’єктів, руйнування внаслідок вибухів,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дорожньотранспортні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випадки.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DA5E69-CF2B-49FD-B8C8-B37CFF26ACB3}"/>
              </a:ext>
            </a:extLst>
          </p:cNvPr>
          <p:cNvSpPr txBox="1"/>
          <p:nvPr/>
        </p:nvSpPr>
        <p:spPr>
          <a:xfrm>
            <a:off x="447040" y="2025363"/>
            <a:ext cx="11440160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Особи,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яким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надано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право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приведення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підрозділів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Оперативно-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рятувальної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служби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цивільного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захисту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готовність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пошукових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аварійно-рятувальних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невідкладних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сигналом 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Збір-аварія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342900" indent="-342900">
              <a:buFontTx/>
              <a:buChar char="-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перший заступник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Голови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ДСНС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342900" indent="-342900">
              <a:buFontTx/>
              <a:buChar char="-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заступник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Голови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ДСНС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indent="-342900">
              <a:buFontTx/>
              <a:buChar char="-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 Департаменту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реагування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надзвичайні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погодженням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першим заступником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Голови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ДСНС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</a:p>
          <a:p>
            <a:pPr marL="342900" indent="-342900">
              <a:buFontTx/>
              <a:buChar char="-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начальник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чергової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оперативно-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чергової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служби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ДСНС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Голови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першого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заступника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Голови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ДСНС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невідкладні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оперативні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342900" indent="-342900">
              <a:buFontTx/>
              <a:buChar char="-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начальники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територіальних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центрального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підпорядкування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безпосередньо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підпорядковані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подальшим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інформуванням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першого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заступника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Голови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ДСНС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директора Департаменту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реагування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надзвичайні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58211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21377D0D-5900-4C1F-A39E-44CCB00F8F22}"/>
              </a:ext>
            </a:extLst>
          </p:cNvPr>
          <p:cNvSpPr txBox="1"/>
          <p:nvPr/>
        </p:nvSpPr>
        <p:spPr>
          <a:xfrm>
            <a:off x="4857750" y="469285"/>
            <a:ext cx="7091680" cy="66913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285750" algn="just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 працювати з несправним інструментом, не запускати двигун без приставки;</a:t>
            </a:r>
            <a:endParaRPr lang="uk-UA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 algn="just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перед запуском двигуна перевірити надійність кріплення рами, приставок, шини, відрізного круга, натягу ланцюга пилки;</a:t>
            </a:r>
            <a:endParaRPr lang="uk-UA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 algn="just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 час запуску двигуна ланцюг пилки i відрізний круг не повинні доторкатися до будь-яких предметів;</a:t>
            </a:r>
            <a:endParaRPr lang="uk-UA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 algn="just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 час запуску двигуна не намотувати трос стартера на руку;</a:t>
            </a:r>
            <a:endParaRPr lang="uk-UA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 algn="just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холостому ходу, щоб уникнути розносу, двигун має працювати при відпущеному важелі управління газом;</a:t>
            </a:r>
            <a:endParaRPr lang="uk-UA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 algn="just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холостих обертах двигуна не повинно вмикатися зчеплення; </a:t>
            </a:r>
          </a:p>
          <a:p>
            <a:pPr marL="514350" indent="-285750" algn="just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забороняється без навантаження виводити двигун на номінальні оберти;</a:t>
            </a:r>
            <a:endParaRPr lang="uk-UA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 algn="just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додаткова заправка пальним інструменту допускається тільки на холостих обертах двигуна;</a:t>
            </a:r>
            <a:endParaRPr lang="uk-UA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 algn="just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початок i кінець різання (виведення робочого інструменту) із пропилу мають виконуватись повільно, без ривків;</a:t>
            </a:r>
            <a:endParaRPr lang="uk-UA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 algn="just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переносити інструмент під час роботи двигуна допускається тільки при холостих обертах двигуна;</a:t>
            </a:r>
          </a:p>
          <a:p>
            <a:pPr marL="514350" indent="-285750" algn="just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 разі розриву або збігу ланцюга пилки, послаблення кріплення приставок, шини, відрізного круга, захисного кожуха та інших </a:t>
            </a:r>
            <a:r>
              <a:rPr lang="uk-UA" sz="1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несправностей</a:t>
            </a: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які виявлено в процесі виконання роботи, необхідно негайно зменшити газ i зупинити двигун;</a:t>
            </a:r>
            <a:endParaRPr lang="uk-UA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 algn="just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endParaRPr lang="uk-UA" sz="1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Одяг, каски, інструмент: волинські рятувальники отримали допомогу від  німецьких партнерів (фото)">
            <a:extLst>
              <a:ext uri="{FF2B5EF4-FFF2-40B4-BE49-F238E27FC236}">
                <a16:creationId xmlns:a16="http://schemas.microsoft.com/office/drawing/2014/main" id="{BD81D7F7-C2E0-669C-276C-4A67830E81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710" y="1619250"/>
            <a:ext cx="4257040" cy="3192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73F7C644-A7AD-070D-801D-2C9D9E577576}"/>
              </a:ext>
            </a:extLst>
          </p:cNvPr>
          <p:cNvSpPr txBox="1"/>
          <p:nvPr/>
        </p:nvSpPr>
        <p:spPr>
          <a:xfrm>
            <a:off x="327660" y="469285"/>
            <a:ext cx="4803140" cy="7092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algn="just">
              <a:lnSpc>
                <a:spcPct val="115000"/>
              </a:lnSpc>
              <a:spcAft>
                <a:spcPts val="1000"/>
              </a:spcAft>
            </a:pPr>
            <a:r>
              <a:rPr lang="uk-UA" sz="1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 час роботи слід дотримуватись таких основних вимог:</a:t>
            </a:r>
            <a:endParaRPr lang="uk-UA" sz="16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53055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73354D4F-C020-499C-893E-D00BD3A6D685}"/>
              </a:ext>
            </a:extLst>
          </p:cNvPr>
          <p:cNvSpPr txBox="1"/>
          <p:nvPr/>
        </p:nvSpPr>
        <p:spPr>
          <a:xfrm>
            <a:off x="434340" y="308577"/>
            <a:ext cx="4577080" cy="7092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algn="just">
              <a:lnSpc>
                <a:spcPct val="115000"/>
              </a:lnSpc>
              <a:spcAft>
                <a:spcPts val="1000"/>
              </a:spcAft>
            </a:pPr>
            <a:r>
              <a:rPr lang="uk-UA" sz="1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 час роботи слід дотримуватись таких основних вимог:</a:t>
            </a:r>
            <a:endParaRPr lang="uk-UA" sz="16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EB472EE-60EE-4D9B-B645-1E332FD91F41}"/>
              </a:ext>
            </a:extLst>
          </p:cNvPr>
          <p:cNvSpPr txBox="1"/>
          <p:nvPr/>
        </p:nvSpPr>
        <p:spPr>
          <a:xfrm>
            <a:off x="5222240" y="308577"/>
            <a:ext cx="6535420" cy="56817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285750" algn="just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забороняється під час роботи двигуна виконувати операції з регулювання на приставках i ліквідовувати несправності;</a:t>
            </a:r>
            <a:endParaRPr lang="uk-UA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 algn="just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забороняється зупиняти двигун шляхом зняття контакту проводу високої напруги зі свічки;</a:t>
            </a:r>
            <a:endParaRPr lang="uk-UA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 algn="just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забороняється працювати без захисних окулярів чи захисних лицьових масок, пожежних </a:t>
            </a:r>
            <a:r>
              <a:rPr lang="uk-UA" sz="1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касок під час роботи з відбійним молотком або з абразивним кругом;</a:t>
            </a:r>
            <a:endParaRPr lang="uk-UA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 algn="just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 розкритті дерев'яних конструкцій пиляння слід починати тільки після того, як рама </a:t>
            </a:r>
            <a:endParaRPr lang="uk-UA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 algn="just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чи ручка бензопили упруться в конструкцію, </a:t>
            </a:r>
            <a:r>
              <a:rPr lang="uk-UA" sz="1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iнакше</a:t>
            </a: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можливі небезпечні удари i ривки інструменту;</a:t>
            </a:r>
            <a:endParaRPr lang="uk-UA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 algn="just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 допускається затискання в пропилі верхньої частини ланцюга, внаслідок чого інструмент може відкидатися на оператора;</a:t>
            </a:r>
            <a:endParaRPr lang="uk-UA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 algn="just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роботу відрізним кругом допускається проводити тільки на закріпленій конструкції i так, щоб під час різання не відбувалося заклинювання відрізного круга у </a:t>
            </a:r>
            <a:r>
              <a:rPr lang="uk-UA" sz="1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пропилi</a:t>
            </a: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результаті деформації чи перекосу фраґмента, що розрізується;</a:t>
            </a:r>
            <a:endParaRPr lang="uk-UA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 algn="just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 роботі з відбійним молотком режимом праці </a:t>
            </a:r>
            <a:r>
              <a:rPr lang="uk-UA" sz="1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мотоприводу</a:t>
            </a: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має керувати помічник оператора.</a:t>
            </a:r>
            <a:endParaRPr lang="uk-UA" sz="1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098" name="Picture 2" descr="Одеська область: рятувальники пройшли навчання із спеціальним обладнанням  марки WEBER">
            <a:extLst>
              <a:ext uri="{FF2B5EF4-FFF2-40B4-BE49-F238E27FC236}">
                <a16:creationId xmlns:a16="http://schemas.microsoft.com/office/drawing/2014/main" id="{DFF4FF67-711C-3E2B-83BC-5BDA4B9651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" y="1474895"/>
            <a:ext cx="4787900" cy="3590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73302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8952A25-2A28-417E-B10E-D5D1A931033E}"/>
              </a:ext>
            </a:extLst>
          </p:cNvPr>
          <p:cNvSpPr txBox="1"/>
          <p:nvPr/>
        </p:nvSpPr>
        <p:spPr>
          <a:xfrm>
            <a:off x="314960" y="340975"/>
            <a:ext cx="11562080" cy="61760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285750" algn="just">
              <a:spcAft>
                <a:spcPts val="750"/>
              </a:spcAft>
            </a:pPr>
            <a:r>
              <a:rPr lang="uk-UA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Виїзд і рух до місця виклику (НС) слід здійснювати в найкоротший час, що досягається:</a:t>
            </a:r>
          </a:p>
          <a:p>
            <a:pPr indent="285750" algn="just">
              <a:spcAft>
                <a:spcPts val="750"/>
              </a:spcAft>
            </a:pPr>
            <a:r>
              <a:rPr lang="uk-UA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швидким збором і виїздом особового складу підрозділу (протягом часу, що не перевищує нормативний) та знанням особовим складом функціональних обов’язків;</a:t>
            </a:r>
          </a:p>
          <a:p>
            <a:pPr indent="285750" algn="just">
              <a:spcAft>
                <a:spcPts val="750"/>
              </a:spcAft>
            </a:pPr>
            <a:r>
              <a:rPr lang="uk-UA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рухом спеціальної техніки найкоротшим маршрутом із гранично можливою швидкістю, що забезпечує безпеку, у тому числі з використанням спеціальних сигналів і відступом (за потреби), в установленому порядку від вимог </a:t>
            </a:r>
            <a:r>
              <a:rPr lang="uk-UA" sz="1600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Правил дорожнього руху</a:t>
            </a:r>
            <a:r>
              <a:rPr lang="uk-UA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затверджених постановою </a:t>
            </a:r>
            <a:r>
              <a:rPr lang="uk-UA" sz="16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Кабінету Міністрів України від 10 жовтня 2001 року № 1306</a:t>
            </a:r>
            <a:r>
              <a:rPr lang="uk-UA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indent="285750" algn="just">
              <a:spcAft>
                <a:spcPts val="750"/>
              </a:spcAft>
            </a:pPr>
            <a:r>
              <a:rPr lang="uk-UA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знанням особливостей району виїзду.</a:t>
            </a:r>
          </a:p>
          <a:p>
            <a:pPr indent="285750" algn="just">
              <a:spcAft>
                <a:spcPts val="750"/>
              </a:spcAft>
            </a:pPr>
            <a:r>
              <a:rPr lang="uk-UA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 разі вимушеної зупинки спеціальної техніки, що рухається в колоні, пов’язаної з несправністю або ДТП, керівник підрозділу, залученого до проведення АРІНР, зобов’язаний:</a:t>
            </a:r>
          </a:p>
          <a:p>
            <a:pPr indent="285750" algn="just">
              <a:spcAft>
                <a:spcPts val="750"/>
              </a:spcAft>
            </a:pPr>
            <a:r>
              <a:rPr lang="uk-UA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негайно повідомити про те, що трапилося, оперативному черговому (черговому диспетчеру, </a:t>
            </a:r>
            <a:r>
              <a:rPr lang="uk-UA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радіотелефоністу</a:t>
            </a:r>
            <a:r>
              <a:rPr lang="uk-UA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indent="285750" algn="just">
              <a:spcAft>
                <a:spcPts val="750"/>
              </a:spcAft>
            </a:pPr>
            <a:r>
              <a:rPr lang="uk-UA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залишити на місці зупинки транспортний засіб та водія для очікування технічної допомоги (у разі ДТП - очікування працівників Національної поліції);</a:t>
            </a:r>
          </a:p>
          <a:p>
            <a:pPr indent="285750" algn="just">
              <a:spcAft>
                <a:spcPts val="750"/>
              </a:spcAft>
            </a:pPr>
            <a:r>
              <a:rPr lang="uk-UA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ужити заходів із доставки особового складу і спеціального устаткування, що знаходилися в цьому автомобілі, до місця виклику.</a:t>
            </a:r>
          </a:p>
          <a:p>
            <a:pPr indent="285750" algn="just">
              <a:spcAft>
                <a:spcPts val="750"/>
              </a:spcAft>
            </a:pPr>
            <a:r>
              <a:rPr lang="uk-UA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 час пересування до зони НС залізничним, водним або повітряним транспортом на шляху проходження керівник підрозділу зобов’язаний:</a:t>
            </a:r>
          </a:p>
          <a:p>
            <a:pPr indent="285750" algn="just">
              <a:spcAft>
                <a:spcPts val="750"/>
              </a:spcAft>
            </a:pPr>
            <a:r>
              <a:rPr lang="uk-UA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організувати розміщення, харчування, медичне забезпечення та відпочинок особового складу;</a:t>
            </a:r>
          </a:p>
          <a:p>
            <a:pPr indent="285750" algn="just">
              <a:spcAft>
                <a:spcPts val="750"/>
              </a:spcAft>
            </a:pPr>
            <a:r>
              <a:rPr lang="uk-UA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забезпечити збереження спеціальної техніки та обладнання;</a:t>
            </a:r>
          </a:p>
          <a:p>
            <a:pPr indent="285750" algn="just">
              <a:spcAft>
                <a:spcPts val="750"/>
              </a:spcAft>
            </a:pPr>
            <a:r>
              <a:rPr lang="uk-UA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 наявності часу організувати вивчення особовим складом обстановки в зоні НС і уточнити його дії під час проведення АРІНР.</a:t>
            </a:r>
          </a:p>
        </p:txBody>
      </p:sp>
    </p:spTree>
    <p:extLst>
      <p:ext uri="{BB962C8B-B14F-4D97-AF65-F5344CB8AC3E}">
        <p14:creationId xmlns:p14="http://schemas.microsoft.com/office/powerpoint/2010/main" val="221924121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234</TotalTime>
  <Words>1082</Words>
  <Application>Microsoft Office PowerPoint</Application>
  <PresentationFormat>Широкий екран</PresentationFormat>
  <Paragraphs>53</Paragraphs>
  <Slides>8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Тема Office</vt:lpstr>
      <vt:lpstr>МОБІЛЬНИЙ РЯТУВАЛЬНИЙ ЦЕНТР ШВИДКОГО РЕАГУВАННЯ  ДЕРЖАВНОЇ СЛУЖБИ УКРАЇНИ З НАДЗВИЧАЙНИХ СИТУАЦІЙ</vt:lpstr>
      <vt:lpstr>ТАКТИЧНА ПІДГОТОВКА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МОБІЛЬНИЙ РЯТУВАЛЬНИЙ ЦЕНТР ШВИДКОГО РЕАГУВАННЯ  ДЕРЖАВНОЇ СЛУЖБИ УКРАЇНИ З НАДЗВИЧАЙНИХ СИТУАЦІЙ</dc:title>
  <cp:lastModifiedBy>Arc</cp:lastModifiedBy>
  <cp:revision>4</cp:revision>
  <dcterms:created xsi:type="dcterms:W3CDTF">2023-02-06T14:00:09Z</dcterms:created>
  <dcterms:modified xsi:type="dcterms:W3CDTF">2023-09-06T05:38:52Z</dcterms:modified>
</cp:coreProperties>
</file>