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F4B"/>
    <a:srgbClr val="1E4D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10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Золотоніг" userId="5909f5995d42102a" providerId="LiveId" clId="{077DAFDC-E80C-42A9-AA01-A8BD3FBA330D}"/>
    <pc:docChg chg="undo custSel addSld delSld modSld">
      <pc:chgData name="Микола Золотоніг" userId="5909f5995d42102a" providerId="LiveId" clId="{077DAFDC-E80C-42A9-AA01-A8BD3FBA330D}" dt="2023-09-02T09:21:36.943" v="298" actId="14100"/>
      <pc:docMkLst>
        <pc:docMk/>
      </pc:docMkLst>
      <pc:sldChg chg="modSp mod">
        <pc:chgData name="Микола Золотоніг" userId="5909f5995d42102a" providerId="LiveId" clId="{077DAFDC-E80C-42A9-AA01-A8BD3FBA330D}" dt="2023-09-02T09:05:32.354" v="249" actId="114"/>
        <pc:sldMkLst>
          <pc:docMk/>
          <pc:sldMk cId="4232741096" sldId="256"/>
        </pc:sldMkLst>
        <pc:spChg chg="mod">
          <ac:chgData name="Микола Золотоніг" userId="5909f5995d42102a" providerId="LiveId" clId="{077DAFDC-E80C-42A9-AA01-A8BD3FBA330D}" dt="2023-09-02T09:05:32.354" v="249" actId="114"/>
          <ac:spMkLst>
            <pc:docMk/>
            <pc:sldMk cId="4232741096" sldId="256"/>
            <ac:spMk id="2" creationId="{F06548B9-028D-4BC0-AC0A-8BB00E1B49F1}"/>
          </ac:spMkLst>
        </pc:spChg>
        <pc:spChg chg="mod">
          <ac:chgData name="Микола Золотоніг" userId="5909f5995d42102a" providerId="LiveId" clId="{077DAFDC-E80C-42A9-AA01-A8BD3FBA330D}" dt="2023-09-02T08:45:13.344" v="29" actId="122"/>
          <ac:spMkLst>
            <pc:docMk/>
            <pc:sldMk cId="4232741096" sldId="256"/>
            <ac:spMk id="3" creationId="{34380008-0B10-4B32-A149-A3B02CF81DD2}"/>
          </ac:spMkLst>
        </pc:spChg>
      </pc:sldChg>
      <pc:sldChg chg="modSp mod">
        <pc:chgData name="Микола Золотоніг" userId="5909f5995d42102a" providerId="LiveId" clId="{077DAFDC-E80C-42A9-AA01-A8BD3FBA330D}" dt="2023-09-02T09:00:14.302" v="190" actId="1076"/>
        <pc:sldMkLst>
          <pc:docMk/>
          <pc:sldMk cId="3827701136" sldId="257"/>
        </pc:sldMkLst>
        <pc:spChg chg="mod">
          <ac:chgData name="Микола Золотоніг" userId="5909f5995d42102a" providerId="LiveId" clId="{077DAFDC-E80C-42A9-AA01-A8BD3FBA330D}" dt="2023-09-02T09:00:14.302" v="190" actId="1076"/>
          <ac:spMkLst>
            <pc:docMk/>
            <pc:sldMk cId="3827701136" sldId="257"/>
            <ac:spMk id="2" creationId="{7BEC9DF6-3276-4A69-95A0-BA210530F96D}"/>
          </ac:spMkLst>
        </pc:spChg>
        <pc:spChg chg="mod">
          <ac:chgData name="Микола Золотоніг" userId="5909f5995d42102a" providerId="LiveId" clId="{077DAFDC-E80C-42A9-AA01-A8BD3FBA330D}" dt="2023-09-02T08:44:55.866" v="23"/>
          <ac:spMkLst>
            <pc:docMk/>
            <pc:sldMk cId="3827701136" sldId="257"/>
            <ac:spMk id="3" creationId="{DAB09601-A1FA-4385-80A8-A396C00B8711}"/>
          </ac:spMkLst>
        </pc:spChg>
      </pc:sldChg>
      <pc:sldChg chg="addSp delSp modSp mod">
        <pc:chgData name="Микола Золотоніг" userId="5909f5995d42102a" providerId="LiveId" clId="{077DAFDC-E80C-42A9-AA01-A8BD3FBA330D}" dt="2023-09-02T09:21:22.947" v="297" actId="1076"/>
        <pc:sldMkLst>
          <pc:docMk/>
          <pc:sldMk cId="1778328873" sldId="258"/>
        </pc:sldMkLst>
        <pc:spChg chg="mod">
          <ac:chgData name="Микола Золотоніг" userId="5909f5995d42102a" providerId="LiveId" clId="{077DAFDC-E80C-42A9-AA01-A8BD3FBA330D}" dt="2023-09-02T08:59:49.562" v="188" actId="1076"/>
          <ac:spMkLst>
            <pc:docMk/>
            <pc:sldMk cId="1778328873" sldId="258"/>
            <ac:spMk id="2" creationId="{7F62152C-7E91-448D-970F-169BB6429F8E}"/>
          </ac:spMkLst>
        </pc:spChg>
        <pc:spChg chg="add del mod">
          <ac:chgData name="Микола Золотоніг" userId="5909f5995d42102a" providerId="LiveId" clId="{077DAFDC-E80C-42A9-AA01-A8BD3FBA330D}" dt="2023-09-02T09:00:01.582" v="189" actId="1076"/>
          <ac:spMkLst>
            <pc:docMk/>
            <pc:sldMk cId="1778328873" sldId="258"/>
            <ac:spMk id="4" creationId="{9189FA4E-DEB6-462B-8F1D-40A8A4D34789}"/>
          </ac:spMkLst>
        </pc:spChg>
        <pc:spChg chg="add del mod">
          <ac:chgData name="Микола Золотоніг" userId="5909f5995d42102a" providerId="LiveId" clId="{077DAFDC-E80C-42A9-AA01-A8BD3FBA330D}" dt="2023-09-02T08:52:28.267" v="112" actId="478"/>
          <ac:spMkLst>
            <pc:docMk/>
            <pc:sldMk cId="1778328873" sldId="258"/>
            <ac:spMk id="10" creationId="{755312FE-74FF-4D5D-975C-BB82809A9C30}"/>
          </ac:spMkLst>
        </pc:spChg>
        <pc:spChg chg="add mod">
          <ac:chgData name="Микола Золотоніг" userId="5909f5995d42102a" providerId="LiveId" clId="{077DAFDC-E80C-42A9-AA01-A8BD3FBA330D}" dt="2023-09-02T09:21:22.947" v="297" actId="1076"/>
          <ac:spMkLst>
            <pc:docMk/>
            <pc:sldMk cId="1778328873" sldId="258"/>
            <ac:spMk id="13" creationId="{B2805D5B-1FF9-4F6C-A03A-2E481BC2BED2}"/>
          </ac:spMkLst>
        </pc:spChg>
        <pc:graphicFrameChg chg="add del mod">
          <ac:chgData name="Микола Золотоніг" userId="5909f5995d42102a" providerId="LiveId" clId="{077DAFDC-E80C-42A9-AA01-A8BD3FBA330D}" dt="2023-09-02T08:47:28.160" v="47"/>
          <ac:graphicFrameMkLst>
            <pc:docMk/>
            <pc:sldMk cId="1778328873" sldId="258"/>
            <ac:graphicFrameMk id="6" creationId="{33BDD8EC-E1AA-4120-9F6D-63CDF654B0CB}"/>
          </ac:graphicFrameMkLst>
        </pc:graphicFrameChg>
        <pc:graphicFrameChg chg="add del mod">
          <ac:chgData name="Микола Золотоніг" userId="5909f5995d42102a" providerId="LiveId" clId="{077DAFDC-E80C-42A9-AA01-A8BD3FBA330D}" dt="2023-09-02T08:47:31.821" v="49"/>
          <ac:graphicFrameMkLst>
            <pc:docMk/>
            <pc:sldMk cId="1778328873" sldId="258"/>
            <ac:graphicFrameMk id="7" creationId="{730FF376-8CFB-488F-BFED-B753099156E8}"/>
          </ac:graphicFrameMkLst>
        </pc:graphicFrameChg>
        <pc:graphicFrameChg chg="add del mod">
          <ac:chgData name="Микола Золотоніг" userId="5909f5995d42102a" providerId="LiveId" clId="{077DAFDC-E80C-42A9-AA01-A8BD3FBA330D}" dt="2023-09-02T08:47:34.850" v="51"/>
          <ac:graphicFrameMkLst>
            <pc:docMk/>
            <pc:sldMk cId="1778328873" sldId="258"/>
            <ac:graphicFrameMk id="8" creationId="{1A380C99-C1C5-4119-9816-FCC3C6D6E876}"/>
          </ac:graphicFrameMkLst>
        </pc:graphicFrameChg>
        <pc:picChg chg="del">
          <ac:chgData name="Микола Золотоніг" userId="5909f5995d42102a" providerId="LiveId" clId="{077DAFDC-E80C-42A9-AA01-A8BD3FBA330D}" dt="2023-09-02T08:47:00.162" v="43" actId="478"/>
          <ac:picMkLst>
            <pc:docMk/>
            <pc:sldMk cId="1778328873" sldId="258"/>
            <ac:picMk id="5" creationId="{288D1689-30BD-46DB-BDCF-FC79FF0AC1D7}"/>
          </ac:picMkLst>
        </pc:picChg>
        <pc:picChg chg="add mod">
          <ac:chgData name="Микола Золотоніг" userId="5909f5995d42102a" providerId="LiveId" clId="{077DAFDC-E80C-42A9-AA01-A8BD3FBA330D}" dt="2023-09-02T09:21:19.066" v="296" actId="1076"/>
          <ac:picMkLst>
            <pc:docMk/>
            <pc:sldMk cId="1778328873" sldId="258"/>
            <ac:picMk id="5" creationId="{34830154-714E-4F6B-A82A-E46D90E58F56}"/>
          </ac:picMkLst>
        </pc:picChg>
        <pc:picChg chg="add del mod ord">
          <ac:chgData name="Микола Золотоніг" userId="5909f5995d42102a" providerId="LiveId" clId="{077DAFDC-E80C-42A9-AA01-A8BD3FBA330D}" dt="2023-09-02T08:52:29.398" v="113" actId="478"/>
          <ac:picMkLst>
            <pc:docMk/>
            <pc:sldMk cId="1778328873" sldId="258"/>
            <ac:picMk id="9" creationId="{DE111810-C710-41F6-A7DB-33F81C9B2919}"/>
          </ac:picMkLst>
        </pc:picChg>
        <pc:picChg chg="add del mod">
          <ac:chgData name="Микола Золотоніг" userId="5909f5995d42102a" providerId="LiveId" clId="{077DAFDC-E80C-42A9-AA01-A8BD3FBA330D}" dt="2023-09-02T09:20:54.937" v="291" actId="478"/>
          <ac:picMkLst>
            <pc:docMk/>
            <pc:sldMk cId="1778328873" sldId="258"/>
            <ac:picMk id="11" creationId="{836094F0-7C39-40CE-B8C3-D4326AB93838}"/>
          </ac:picMkLst>
        </pc:picChg>
      </pc:sldChg>
      <pc:sldChg chg="modSp del mod">
        <pc:chgData name="Микола Золотоніг" userId="5909f5995d42102a" providerId="LiveId" clId="{077DAFDC-E80C-42A9-AA01-A8BD3FBA330D}" dt="2023-09-02T08:46:11.825" v="42" actId="47"/>
        <pc:sldMkLst>
          <pc:docMk/>
          <pc:sldMk cId="1680554294" sldId="259"/>
        </pc:sldMkLst>
        <pc:spChg chg="mod">
          <ac:chgData name="Микола Золотоніг" userId="5909f5995d42102a" providerId="LiveId" clId="{077DAFDC-E80C-42A9-AA01-A8BD3FBA330D}" dt="2023-09-02T08:45:39.532" v="32" actId="1076"/>
          <ac:spMkLst>
            <pc:docMk/>
            <pc:sldMk cId="1680554294" sldId="259"/>
            <ac:spMk id="4" creationId="{DBCBCCD7-3CE1-478A-AD9D-11DC48816523}"/>
          </ac:spMkLst>
        </pc:spChg>
        <pc:spChg chg="mod">
          <ac:chgData name="Микола Золотоніг" userId="5909f5995d42102a" providerId="LiveId" clId="{077DAFDC-E80C-42A9-AA01-A8BD3FBA330D}" dt="2023-09-02T08:45:47.240" v="34" actId="1076"/>
          <ac:spMkLst>
            <pc:docMk/>
            <pc:sldMk cId="1680554294" sldId="259"/>
            <ac:spMk id="6" creationId="{0B554F3F-F30F-4E1B-AC45-6E7714F96C08}"/>
          </ac:spMkLst>
        </pc:spChg>
      </pc:sldChg>
      <pc:sldChg chg="addSp delSp modSp new mod">
        <pc:chgData name="Микола Золотоніг" userId="5909f5995d42102a" providerId="LiveId" clId="{077DAFDC-E80C-42A9-AA01-A8BD3FBA330D}" dt="2023-09-02T09:21:36.943" v="298" actId="14100"/>
        <pc:sldMkLst>
          <pc:docMk/>
          <pc:sldMk cId="3889778910" sldId="259"/>
        </pc:sldMkLst>
        <pc:spChg chg="mod">
          <ac:chgData name="Микола Золотоніг" userId="5909f5995d42102a" providerId="LiveId" clId="{077DAFDC-E80C-42A9-AA01-A8BD3FBA330D}" dt="2023-09-02T08:54:23.827" v="137" actId="1076"/>
          <ac:spMkLst>
            <pc:docMk/>
            <pc:sldMk cId="3889778910" sldId="259"/>
            <ac:spMk id="2" creationId="{7D2F724E-8D0E-4AFD-8FA7-EE8FA72CA8E4}"/>
          </ac:spMkLst>
        </pc:spChg>
        <pc:spChg chg="del">
          <ac:chgData name="Микола Золотоніг" userId="5909f5995d42102a" providerId="LiveId" clId="{077DAFDC-E80C-42A9-AA01-A8BD3FBA330D}" dt="2023-09-02T08:53:05.665" v="118"/>
          <ac:spMkLst>
            <pc:docMk/>
            <pc:sldMk cId="3889778910" sldId="259"/>
            <ac:spMk id="3" creationId="{5B04F8CE-8625-4A5F-A3F7-142EA0204FBC}"/>
          </ac:spMkLst>
        </pc:spChg>
        <pc:spChg chg="add mod">
          <ac:chgData name="Микола Золотоніг" userId="5909f5995d42102a" providerId="LiveId" clId="{077DAFDC-E80C-42A9-AA01-A8BD3FBA330D}" dt="2023-09-02T08:59:30.204" v="183" actId="1076"/>
          <ac:spMkLst>
            <pc:docMk/>
            <pc:sldMk cId="3889778910" sldId="259"/>
            <ac:spMk id="6" creationId="{9612802F-E37D-4B8C-AA4A-E50ED306E191}"/>
          </ac:spMkLst>
        </pc:spChg>
        <pc:spChg chg="add mod">
          <ac:chgData name="Микола Золотоніг" userId="5909f5995d42102a" providerId="LiveId" clId="{077DAFDC-E80C-42A9-AA01-A8BD3FBA330D}" dt="2023-09-02T09:05:00.132" v="246" actId="1076"/>
          <ac:spMkLst>
            <pc:docMk/>
            <pc:sldMk cId="3889778910" sldId="259"/>
            <ac:spMk id="8" creationId="{D00BC520-35AD-4446-A444-B6BDA3876D01}"/>
          </ac:spMkLst>
        </pc:spChg>
        <pc:picChg chg="add mod">
          <ac:chgData name="Микола Золотоніг" userId="5909f5995d42102a" providerId="LiveId" clId="{077DAFDC-E80C-42A9-AA01-A8BD3FBA330D}" dt="2023-09-02T09:21:36.943" v="298" actId="14100"/>
          <ac:picMkLst>
            <pc:docMk/>
            <pc:sldMk cId="3889778910" sldId="259"/>
            <ac:picMk id="4" creationId="{7CA2D257-235A-42A9-AE66-F54765A42C78}"/>
          </ac:picMkLst>
        </pc:picChg>
      </pc:sldChg>
      <pc:sldChg chg="modSp del mod">
        <pc:chgData name="Микола Золотоніг" userId="5909f5995d42102a" providerId="LiveId" clId="{077DAFDC-E80C-42A9-AA01-A8BD3FBA330D}" dt="2023-09-02T08:46:11.048" v="41" actId="47"/>
        <pc:sldMkLst>
          <pc:docMk/>
          <pc:sldMk cId="1868661328" sldId="260"/>
        </pc:sldMkLst>
        <pc:spChg chg="mod">
          <ac:chgData name="Микола Золотоніг" userId="5909f5995d42102a" providerId="LiveId" clId="{077DAFDC-E80C-42A9-AA01-A8BD3FBA330D}" dt="2023-09-02T08:44:55.961" v="24" actId="27636"/>
          <ac:spMkLst>
            <pc:docMk/>
            <pc:sldMk cId="1868661328" sldId="260"/>
            <ac:spMk id="6" creationId="{B23994F0-6BAE-4AB9-A36C-23693FC5181B}"/>
          </ac:spMkLst>
        </pc:spChg>
        <pc:picChg chg="mod">
          <ac:chgData name="Микола Золотоніг" userId="5909f5995d42102a" providerId="LiveId" clId="{077DAFDC-E80C-42A9-AA01-A8BD3FBA330D}" dt="2023-09-02T08:44:55.866" v="23"/>
          <ac:picMkLst>
            <pc:docMk/>
            <pc:sldMk cId="1868661328" sldId="260"/>
            <ac:picMk id="12" creationId="{BAB5C5FE-3D20-403F-BF39-FBEE04F2B126}"/>
          </ac:picMkLst>
        </pc:picChg>
      </pc:sldChg>
      <pc:sldChg chg="addSp delSp modSp new mod">
        <pc:chgData name="Микола Золотоніг" userId="5909f5995d42102a" providerId="LiveId" clId="{077DAFDC-E80C-42A9-AA01-A8BD3FBA330D}" dt="2023-09-02T08:59:04.279" v="177" actId="1076"/>
        <pc:sldMkLst>
          <pc:docMk/>
          <pc:sldMk cId="4244936951" sldId="260"/>
        </pc:sldMkLst>
        <pc:spChg chg="mod">
          <ac:chgData name="Микола Золотоніг" userId="5909f5995d42102a" providerId="LiveId" clId="{077DAFDC-E80C-42A9-AA01-A8BD3FBA330D}" dt="2023-09-02T08:56:06.784" v="148" actId="113"/>
          <ac:spMkLst>
            <pc:docMk/>
            <pc:sldMk cId="4244936951" sldId="260"/>
            <ac:spMk id="2" creationId="{E23F24EC-84FF-4216-BF1E-5CCB2123A050}"/>
          </ac:spMkLst>
        </pc:spChg>
        <pc:spChg chg="del">
          <ac:chgData name="Микола Золотоніг" userId="5909f5995d42102a" providerId="LiveId" clId="{077DAFDC-E80C-42A9-AA01-A8BD3FBA330D}" dt="2023-09-02T08:55:22.110" v="139"/>
          <ac:spMkLst>
            <pc:docMk/>
            <pc:sldMk cId="4244936951" sldId="260"/>
            <ac:spMk id="3" creationId="{3FDC1D78-0722-46ED-8D6B-D909C4D0F18D}"/>
          </ac:spMkLst>
        </pc:spChg>
        <pc:spChg chg="add mod">
          <ac:chgData name="Микола Золотоніг" userId="5909f5995d42102a" providerId="LiveId" clId="{077DAFDC-E80C-42A9-AA01-A8BD3FBA330D}" dt="2023-09-02T08:59:04.279" v="177" actId="1076"/>
          <ac:spMkLst>
            <pc:docMk/>
            <pc:sldMk cId="4244936951" sldId="260"/>
            <ac:spMk id="6" creationId="{0650A262-BC3F-4CCA-A8E0-3506EAEEDCDF}"/>
          </ac:spMkLst>
        </pc:spChg>
        <pc:spChg chg="add mod">
          <ac:chgData name="Микола Золотоніг" userId="5909f5995d42102a" providerId="LiveId" clId="{077DAFDC-E80C-42A9-AA01-A8BD3FBA330D}" dt="2023-09-02T08:58:46.043" v="173" actId="207"/>
          <ac:spMkLst>
            <pc:docMk/>
            <pc:sldMk cId="4244936951" sldId="260"/>
            <ac:spMk id="8" creationId="{96CB7806-A345-44AC-A1CE-7B772F4E2A96}"/>
          </ac:spMkLst>
        </pc:spChg>
        <pc:picChg chg="add mod">
          <ac:chgData name="Микола Золотоніг" userId="5909f5995d42102a" providerId="LiveId" clId="{077DAFDC-E80C-42A9-AA01-A8BD3FBA330D}" dt="2023-09-02T08:58:48.640" v="174" actId="1076"/>
          <ac:picMkLst>
            <pc:docMk/>
            <pc:sldMk cId="4244936951" sldId="260"/>
            <ac:picMk id="4" creationId="{2E8FDCBE-ABFA-46C9-82A6-01F098DA63BF}"/>
          </ac:picMkLst>
        </pc:picChg>
      </pc:sldChg>
      <pc:sldChg chg="addSp delSp modSp new mod">
        <pc:chgData name="Микола Золотоніг" userId="5909f5995d42102a" providerId="LiveId" clId="{077DAFDC-E80C-42A9-AA01-A8BD3FBA330D}" dt="2023-09-02T09:03:53.093" v="236" actId="1076"/>
        <pc:sldMkLst>
          <pc:docMk/>
          <pc:sldMk cId="2764025217" sldId="261"/>
        </pc:sldMkLst>
        <pc:spChg chg="mod">
          <ac:chgData name="Микола Золотоніг" userId="5909f5995d42102a" providerId="LiveId" clId="{077DAFDC-E80C-42A9-AA01-A8BD3FBA330D}" dt="2023-09-02T09:00:54.568" v="203" actId="14100"/>
          <ac:spMkLst>
            <pc:docMk/>
            <pc:sldMk cId="2764025217" sldId="261"/>
            <ac:spMk id="2" creationId="{6550CDA0-21F6-4D21-A75B-5CBC0CC59C72}"/>
          </ac:spMkLst>
        </pc:spChg>
        <pc:spChg chg="del">
          <ac:chgData name="Микола Золотоніг" userId="5909f5995d42102a" providerId="LiveId" clId="{077DAFDC-E80C-42A9-AA01-A8BD3FBA330D}" dt="2023-09-02T09:01:00.265" v="204"/>
          <ac:spMkLst>
            <pc:docMk/>
            <pc:sldMk cId="2764025217" sldId="261"/>
            <ac:spMk id="3" creationId="{94683D66-A3DA-4146-93FA-5CA0D8EEAE54}"/>
          </ac:spMkLst>
        </pc:spChg>
        <pc:spChg chg="add mod">
          <ac:chgData name="Микола Золотоніг" userId="5909f5995d42102a" providerId="LiveId" clId="{077DAFDC-E80C-42A9-AA01-A8BD3FBA330D}" dt="2023-09-02T09:01:32.998" v="213" actId="403"/>
          <ac:spMkLst>
            <pc:docMk/>
            <pc:sldMk cId="2764025217" sldId="261"/>
            <ac:spMk id="6" creationId="{978EA6A4-82D2-405A-84B8-CE311CA10633}"/>
          </ac:spMkLst>
        </pc:spChg>
        <pc:spChg chg="add mod">
          <ac:chgData name="Микола Золотоніг" userId="5909f5995d42102a" providerId="LiveId" clId="{077DAFDC-E80C-42A9-AA01-A8BD3FBA330D}" dt="2023-09-02T09:03:39.771" v="235" actId="2711"/>
          <ac:spMkLst>
            <pc:docMk/>
            <pc:sldMk cId="2764025217" sldId="261"/>
            <ac:spMk id="11" creationId="{AD397A43-3E9A-40AD-AD16-828AA1928733}"/>
          </ac:spMkLst>
        </pc:spChg>
        <pc:graphicFrameChg chg="add del mod">
          <ac:chgData name="Микола Золотоніг" userId="5909f5995d42102a" providerId="LiveId" clId="{077DAFDC-E80C-42A9-AA01-A8BD3FBA330D}" dt="2023-09-02T09:01:46.117" v="215"/>
          <ac:graphicFrameMkLst>
            <pc:docMk/>
            <pc:sldMk cId="2764025217" sldId="261"/>
            <ac:graphicFrameMk id="7" creationId="{3029CEEF-6A9F-478C-BADD-218B4BFBCB23}"/>
          </ac:graphicFrameMkLst>
        </pc:graphicFrameChg>
        <pc:graphicFrameChg chg="add del mod">
          <ac:chgData name="Микола Золотоніг" userId="5909f5995d42102a" providerId="LiveId" clId="{077DAFDC-E80C-42A9-AA01-A8BD3FBA330D}" dt="2023-09-02T09:02:02.151" v="217"/>
          <ac:graphicFrameMkLst>
            <pc:docMk/>
            <pc:sldMk cId="2764025217" sldId="261"/>
            <ac:graphicFrameMk id="8" creationId="{3FA0F269-B5CD-44F5-A266-C5D00543394F}"/>
          </ac:graphicFrameMkLst>
        </pc:graphicFrameChg>
        <pc:graphicFrameChg chg="add del mod">
          <ac:chgData name="Микола Золотоніг" userId="5909f5995d42102a" providerId="LiveId" clId="{077DAFDC-E80C-42A9-AA01-A8BD3FBA330D}" dt="2023-09-02T09:02:26.132" v="219"/>
          <ac:graphicFrameMkLst>
            <pc:docMk/>
            <pc:sldMk cId="2764025217" sldId="261"/>
            <ac:graphicFrameMk id="9" creationId="{8B2FF0B6-E25F-452A-AEB6-7065A2703F8A}"/>
          </ac:graphicFrameMkLst>
        </pc:graphicFrameChg>
        <pc:picChg chg="add mod">
          <ac:chgData name="Микола Золотоніг" userId="5909f5995d42102a" providerId="LiveId" clId="{077DAFDC-E80C-42A9-AA01-A8BD3FBA330D}" dt="2023-09-02T09:03:53.093" v="236" actId="1076"/>
          <ac:picMkLst>
            <pc:docMk/>
            <pc:sldMk cId="2764025217" sldId="261"/>
            <ac:picMk id="4" creationId="{98A2D34E-B98A-4B82-98CE-7C7D3FD76AA2}"/>
          </ac:picMkLst>
        </pc:picChg>
      </pc:sldChg>
      <pc:sldChg chg="addSp delSp modSp del mod">
        <pc:chgData name="Микола Золотоніг" userId="5909f5995d42102a" providerId="LiveId" clId="{077DAFDC-E80C-42A9-AA01-A8BD3FBA330D}" dt="2023-09-02T08:46:10.337" v="40" actId="47"/>
        <pc:sldMkLst>
          <pc:docMk/>
          <pc:sldMk cId="3437106307" sldId="261"/>
        </pc:sldMkLst>
        <pc:spChg chg="del mod">
          <ac:chgData name="Микола Золотоніг" userId="5909f5995d42102a" providerId="LiveId" clId="{077DAFDC-E80C-42A9-AA01-A8BD3FBA330D}" dt="2023-09-02T08:46:08.071" v="39" actId="478"/>
          <ac:spMkLst>
            <pc:docMk/>
            <pc:sldMk cId="3437106307" sldId="261"/>
            <ac:spMk id="2" creationId="{FAD36377-0F8D-4EC7-91E4-04FAB4335476}"/>
          </ac:spMkLst>
        </pc:spChg>
        <pc:spChg chg="add del mod">
          <ac:chgData name="Микола Золотоніг" userId="5909f5995d42102a" providerId="LiveId" clId="{077DAFDC-E80C-42A9-AA01-A8BD3FBA330D}" dt="2023-09-02T08:46:05.918" v="37" actId="478"/>
          <ac:spMkLst>
            <pc:docMk/>
            <pc:sldMk cId="3437106307" sldId="261"/>
            <ac:spMk id="5" creationId="{C05F3502-DE0F-4002-97BA-BDA7D5B17178}"/>
          </ac:spMkLst>
        </pc:spChg>
        <pc:spChg chg="add mod">
          <ac:chgData name="Микола Золотоніг" userId="5909f5995d42102a" providerId="LiveId" clId="{077DAFDC-E80C-42A9-AA01-A8BD3FBA330D}" dt="2023-09-02T08:46:08.071" v="39" actId="478"/>
          <ac:spMkLst>
            <pc:docMk/>
            <pc:sldMk cId="3437106307" sldId="261"/>
            <ac:spMk id="6" creationId="{B70F40E7-53A1-4B29-8B0E-23080371B58C}"/>
          </ac:spMkLst>
        </pc:spChg>
      </pc:sldChg>
      <pc:sldChg chg="delSp modSp new mod">
        <pc:chgData name="Микола Золотоніг" userId="5909f5995d42102a" providerId="LiveId" clId="{077DAFDC-E80C-42A9-AA01-A8BD3FBA330D}" dt="2023-09-02T09:19:33.151" v="290" actId="403"/>
        <pc:sldMkLst>
          <pc:docMk/>
          <pc:sldMk cId="3281306093" sldId="262"/>
        </pc:sldMkLst>
        <pc:spChg chg="del">
          <ac:chgData name="Микола Золотоніг" userId="5909f5995d42102a" providerId="LiveId" clId="{077DAFDC-E80C-42A9-AA01-A8BD3FBA330D}" dt="2023-09-02T09:14:27.965" v="258" actId="478"/>
          <ac:spMkLst>
            <pc:docMk/>
            <pc:sldMk cId="3281306093" sldId="262"/>
            <ac:spMk id="2" creationId="{D6C6B118-20C2-435F-971C-1B25FBA767DD}"/>
          </ac:spMkLst>
        </pc:spChg>
        <pc:spChg chg="mod">
          <ac:chgData name="Микола Золотоніг" userId="5909f5995d42102a" providerId="LiveId" clId="{077DAFDC-E80C-42A9-AA01-A8BD3FBA330D}" dt="2023-09-02T09:19:33.151" v="290" actId="403"/>
          <ac:spMkLst>
            <pc:docMk/>
            <pc:sldMk cId="3281306093" sldId="262"/>
            <ac:spMk id="3" creationId="{2D33D39E-3F7F-4D53-945E-F1156E457B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70722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505F4B5-A533-4D3F-B129-EDA02778BB5D}" type="datetimeFigureOut">
              <a:rPr lang="uk-UA" smtClean="0"/>
              <a:t>02.09.2023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39166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159082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uk-UA"/>
              <a:t>Клацніть, щоб редагувати стиль зразка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a:t>Клацніть, щоб відредагувати стилі зразків тексту</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9357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102660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05F4B5-A533-4D3F-B129-EDA02778BB5D}" type="datetimeFigureOut">
              <a:rPr lang="uk-UA" smtClean="0"/>
              <a:t>02.09.2023</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845836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05F4B5-A533-4D3F-B129-EDA02778BB5D}" type="datetimeFigureOut">
              <a:rPr lang="uk-UA" smtClean="0"/>
              <a:t>02.09.2023</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899151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1668171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155579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3"/>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670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50168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05F4B5-A533-4D3F-B129-EDA02778BB5D}" type="datetimeFigureOut">
              <a:rPr lang="uk-UA" smtClean="0"/>
              <a:t>02.09.2023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01645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505F4B5-A533-4D3F-B129-EDA02778BB5D}" type="datetimeFigureOut">
              <a:rPr lang="uk-UA" smtClean="0"/>
              <a:t>02.09.2023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118905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7" name="Date Placeholder 2"/>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91407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134143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7" name="Date Placeholder 4"/>
          <p:cNvSpPr>
            <a:spLocks noGrp="1"/>
          </p:cNvSpPr>
          <p:nvPr>
            <p:ph type="dt" sz="half" idx="10"/>
          </p:nvPr>
        </p:nvSpPr>
        <p:spPr/>
        <p:txBody>
          <a:bodyPr/>
          <a:lstStyle/>
          <a:p>
            <a:fld id="{0505F4B5-A533-4D3F-B129-EDA02778BB5D}" type="datetimeFigureOut">
              <a:rPr lang="uk-UA" smtClean="0"/>
              <a:t>02.09.2023</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99989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505F4B5-A533-4D3F-B129-EDA02778BB5D}" type="datetimeFigureOut">
              <a:rPr lang="uk-UA" smtClean="0"/>
              <a:t>02.09.2023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405976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505F4B5-A533-4D3F-B129-EDA02778BB5D}" type="datetimeFigureOut">
              <a:rPr lang="uk-UA" smtClean="0"/>
              <a:t>02.09.2023</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5D19911-9751-4507-A23D-6DA2356F6FCE}" type="slidenum">
              <a:rPr lang="uk-UA" smtClean="0"/>
              <a:t>‹№›</a:t>
            </a:fld>
            <a:endParaRPr lang="uk-UA"/>
          </a:p>
        </p:txBody>
      </p:sp>
    </p:spTree>
    <p:extLst>
      <p:ext uri="{BB962C8B-B14F-4D97-AF65-F5344CB8AC3E}">
        <p14:creationId xmlns:p14="http://schemas.microsoft.com/office/powerpoint/2010/main" val="21302661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6548B9-028D-4BC0-AC0A-8BB00E1B49F1}"/>
              </a:ext>
            </a:extLst>
          </p:cNvPr>
          <p:cNvSpPr>
            <a:spLocks noGrp="1"/>
          </p:cNvSpPr>
          <p:nvPr>
            <p:ph type="ctrTitle"/>
          </p:nvPr>
        </p:nvSpPr>
        <p:spPr>
          <a:xfrm>
            <a:off x="1523999" y="1987801"/>
            <a:ext cx="9144000" cy="2387600"/>
          </a:xfrm>
        </p:spPr>
        <p:txBody>
          <a:bodyPr>
            <a:normAutofit/>
          </a:bodyPr>
          <a:lstStyle/>
          <a:p>
            <a:pPr algn="ctr"/>
            <a:r>
              <a:rPr lang="uk-UA" sz="2400" b="1" i="1" dirty="0">
                <a:solidFill>
                  <a:schemeClr val="tx1"/>
                </a:solidFill>
                <a:effectLst>
                  <a:outerShdw blurRad="50800" dist="38100" algn="l" rotWithShape="0">
                    <a:prstClr val="black">
                      <a:alpha val="40000"/>
                    </a:prstClr>
                  </a:outerShdw>
                </a:effectLst>
                <a:latin typeface="Times New Roman" pitchFamily="18" charset="0"/>
                <a:cs typeface="Times New Roman" pitchFamily="18" charset="0"/>
              </a:rPr>
              <a:t>МОБІЛЬНИЙ РЯТУВАЛЬНИЙ ЦЕНТР ШВИДКОГО РЕАГУВАННЯ </a:t>
            </a:r>
            <a:br>
              <a:rPr lang="uk-UA" sz="2400" b="1" i="1" dirty="0">
                <a:solidFill>
                  <a:schemeClr val="tx1"/>
                </a:solidFill>
                <a:effectLst>
                  <a:outerShdw blurRad="50800" dist="38100" algn="l" rotWithShape="0">
                    <a:prstClr val="black">
                      <a:alpha val="40000"/>
                    </a:prstClr>
                  </a:outerShdw>
                </a:effectLst>
                <a:latin typeface="Times New Roman" pitchFamily="18" charset="0"/>
                <a:cs typeface="Times New Roman" pitchFamily="18" charset="0"/>
              </a:rPr>
            </a:br>
            <a:r>
              <a:rPr lang="uk-UA" sz="2400" b="1" i="1" dirty="0">
                <a:solidFill>
                  <a:schemeClr val="tx1"/>
                </a:solidFill>
                <a:effectLst>
                  <a:outerShdw blurRad="50800" dist="38100" algn="l" rotWithShape="0">
                    <a:prstClr val="black">
                      <a:alpha val="40000"/>
                    </a:prstClr>
                  </a:outerShdw>
                </a:effectLst>
                <a:latin typeface="Times New Roman" pitchFamily="18" charset="0"/>
                <a:cs typeface="Times New Roman" pitchFamily="18" charset="0"/>
              </a:rPr>
              <a:t>ДЕРЖАВНОЇ СЛУЖБИ УКРАЇНИ З НАДЗВИЧАЙНИХ СИТУАЦІЙ</a:t>
            </a:r>
            <a:endParaRPr lang="uk-UA" sz="2400" i="1" dirty="0">
              <a:solidFill>
                <a:schemeClr val="tx1"/>
              </a:solidFill>
            </a:endParaRPr>
          </a:p>
        </p:txBody>
      </p:sp>
      <p:sp>
        <p:nvSpPr>
          <p:cNvPr id="3" name="Підзаголовок 2">
            <a:extLst>
              <a:ext uri="{FF2B5EF4-FFF2-40B4-BE49-F238E27FC236}">
                <a16:creationId xmlns:a16="http://schemas.microsoft.com/office/drawing/2014/main" id="{34380008-0B10-4B32-A149-A3B02CF81DD2}"/>
              </a:ext>
            </a:extLst>
          </p:cNvPr>
          <p:cNvSpPr>
            <a:spLocks noGrp="1"/>
          </p:cNvSpPr>
          <p:nvPr>
            <p:ph type="subTitle" idx="1"/>
          </p:nvPr>
        </p:nvSpPr>
        <p:spPr>
          <a:xfrm>
            <a:off x="1681654" y="4596118"/>
            <a:ext cx="9144000" cy="1655762"/>
          </a:xfrm>
          <a:noFill/>
        </p:spPr>
        <p:txBody>
          <a:bodyPr>
            <a:normAutofit fontScale="85000" lnSpcReduction="20000"/>
          </a:bodyPr>
          <a:lstStyle/>
          <a:p>
            <a:pPr algn="ctr"/>
            <a:r>
              <a:rPr lang="uk-UA" sz="2800" b="1" i="1" dirty="0">
                <a:solidFill>
                  <a:schemeClr val="tx1"/>
                </a:solidFill>
                <a:effectLst>
                  <a:outerShdw blurRad="50800" dist="38100" algn="l" rotWithShape="0">
                    <a:schemeClr val="tx1">
                      <a:alpha val="40000"/>
                    </a:schemeClr>
                  </a:outerShdw>
                </a:effectLst>
                <a:latin typeface="Times New Roman" pitchFamily="18" charset="0"/>
                <a:cs typeface="Times New Roman" pitchFamily="18" charset="0"/>
              </a:rPr>
              <a:t>ГРУПА ЛІКВІДАЦІЇ НАСЛІДКІВ НАДЗВИЧАЙНИХ СИТУАЦІЙ</a:t>
            </a:r>
          </a:p>
          <a:p>
            <a:pPr algn="ctr"/>
            <a:r>
              <a:rPr lang="uk-UA" sz="2800" b="1" i="1" dirty="0">
                <a:solidFill>
                  <a:schemeClr val="tx1"/>
                </a:solidFill>
                <a:effectLst>
                  <a:outerShdw blurRad="50800" dist="38100" algn="l" rotWithShape="0">
                    <a:schemeClr val="tx1">
                      <a:alpha val="40000"/>
                    </a:schemeClr>
                  </a:outerShdw>
                </a:effectLst>
                <a:latin typeface="Times New Roman" pitchFamily="18" charset="0"/>
                <a:cs typeface="Times New Roman" pitchFamily="18" charset="0"/>
              </a:rPr>
              <a:t>АВАРІЙНО-РЯТУВАЛЬНОЇ ЧАСТИНИ З ЛІКВІДАЦІЇ НАСЛІДКІВ НАДЗВИЧАЙНИХ СИТУАЦІЙ</a:t>
            </a:r>
          </a:p>
          <a:p>
            <a:pPr algn="ctr"/>
            <a:r>
              <a:rPr lang="uk-UA" sz="2800" b="1" i="1" dirty="0">
                <a:solidFill>
                  <a:schemeClr val="tx1"/>
                </a:solidFill>
                <a:effectLst>
                  <a:outerShdw blurRad="50800" dist="38100" algn="l" rotWithShape="0">
                    <a:schemeClr val="tx1">
                      <a:alpha val="40000"/>
                    </a:schemeClr>
                  </a:outerShdw>
                </a:effectLst>
                <a:latin typeface="Times New Roman" pitchFamily="18" charset="0"/>
                <a:cs typeface="Times New Roman" pitchFamily="18" charset="0"/>
              </a:rPr>
              <a:t>НАВЧАЛЬНА ГРУППА № 12</a:t>
            </a:r>
          </a:p>
          <a:p>
            <a:endParaRPr lang="uk-UA" dirty="0"/>
          </a:p>
        </p:txBody>
      </p:sp>
      <p:pic>
        <p:nvPicPr>
          <p:cNvPr id="4" name="Рисунок 3">
            <a:extLst>
              <a:ext uri="{FF2B5EF4-FFF2-40B4-BE49-F238E27FC236}">
                <a16:creationId xmlns:a16="http://schemas.microsoft.com/office/drawing/2014/main" id="{65542CDE-442E-4C1E-8633-65BFFDC5B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849" y="332039"/>
            <a:ext cx="2566301" cy="2387601"/>
          </a:xfrm>
          <a:prstGeom prst="rect">
            <a:avLst/>
          </a:prstGeom>
        </p:spPr>
      </p:pic>
    </p:spTree>
    <p:extLst>
      <p:ext uri="{BB962C8B-B14F-4D97-AF65-F5344CB8AC3E}">
        <p14:creationId xmlns:p14="http://schemas.microsoft.com/office/powerpoint/2010/main" val="423274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EC9DF6-3276-4A69-95A0-BA210530F96D}"/>
              </a:ext>
            </a:extLst>
          </p:cNvPr>
          <p:cNvSpPr>
            <a:spLocks noGrp="1"/>
          </p:cNvSpPr>
          <p:nvPr>
            <p:ph type="title"/>
          </p:nvPr>
        </p:nvSpPr>
        <p:spPr>
          <a:xfrm>
            <a:off x="1393638" y="609601"/>
            <a:ext cx="9404723" cy="1400530"/>
          </a:xfrm>
        </p:spPr>
        <p:txBody>
          <a:bodyPr>
            <a:normAutofit/>
          </a:bodyPr>
          <a:lstStyle/>
          <a:p>
            <a:pPr algn="ctr"/>
            <a:r>
              <a:rPr lang="uk-UA" sz="4000" dirty="0">
                <a:latin typeface="Times New Roman" panose="02020603050405020304" pitchFamily="18" charset="0"/>
                <a:cs typeface="Times New Roman" panose="02020603050405020304" pitchFamily="18" charset="0"/>
              </a:rPr>
              <a:t>ТАКТИЧНА ПІДГОТОВКА</a:t>
            </a:r>
          </a:p>
        </p:txBody>
      </p:sp>
      <p:sp>
        <p:nvSpPr>
          <p:cNvPr id="3" name="Місце для вмісту 2">
            <a:extLst>
              <a:ext uri="{FF2B5EF4-FFF2-40B4-BE49-F238E27FC236}">
                <a16:creationId xmlns:a16="http://schemas.microsoft.com/office/drawing/2014/main" id="{DAB09601-A1FA-4385-80A8-A396C00B8711}"/>
              </a:ext>
            </a:extLst>
          </p:cNvPr>
          <p:cNvSpPr>
            <a:spLocks noGrp="1"/>
          </p:cNvSpPr>
          <p:nvPr>
            <p:ph idx="1"/>
          </p:nvPr>
        </p:nvSpPr>
        <p:spPr/>
        <p:txBody>
          <a:bodyPr>
            <a:normAutofit/>
          </a:bodyPr>
          <a:lstStyle/>
          <a:p>
            <a:pPr algn="just"/>
            <a:r>
              <a:rPr lang="uk-UA" sz="3200" dirty="0">
                <a:latin typeface="Times New Roman" panose="02020603050405020304" pitchFamily="18" charset="0"/>
                <a:cs typeface="Times New Roman" panose="02020603050405020304" pitchFamily="18" charset="0"/>
              </a:rPr>
              <a:t>Тема: </a:t>
            </a:r>
            <a:r>
              <a:rPr lang="ru-RU" sz="3200" dirty="0" err="1">
                <a:latin typeface="Times New Roman" panose="02020603050405020304" pitchFamily="18" charset="0"/>
                <a:cs typeface="Times New Roman" panose="02020603050405020304" pitchFamily="18" charset="0"/>
              </a:rPr>
              <a:t>Можливості</a:t>
            </a:r>
            <a:r>
              <a:rPr lang="ru-RU" sz="3200" dirty="0">
                <a:latin typeface="Times New Roman" panose="02020603050405020304" pitchFamily="18" charset="0"/>
                <a:cs typeface="Times New Roman" panose="02020603050405020304" pitchFamily="18" charset="0"/>
              </a:rPr>
              <a:t>, ТТХ, правила </a:t>
            </a:r>
            <a:r>
              <a:rPr lang="ru-RU" sz="3200" dirty="0" err="1">
                <a:latin typeface="Times New Roman" panose="02020603050405020304" pitchFamily="18" charset="0"/>
                <a:cs typeface="Times New Roman" panose="02020603050405020304" pitchFamily="18" charset="0"/>
              </a:rPr>
              <a:t>зберігання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застосування</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обслуговування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техніки</a:t>
            </a:r>
            <a:r>
              <a:rPr lang="ru-RU" sz="3200" dirty="0">
                <a:latin typeface="Times New Roman" panose="02020603050405020304" pitchFamily="18" charset="0"/>
                <a:cs typeface="Times New Roman" panose="02020603050405020304" pitchFamily="18" charset="0"/>
              </a:rPr>
              <a:t>, що </a:t>
            </a:r>
            <a:r>
              <a:rPr lang="ru-RU" sz="3200" dirty="0" err="1">
                <a:latin typeface="Times New Roman" panose="02020603050405020304" pitchFamily="18" charset="0"/>
                <a:cs typeface="Times New Roman" panose="02020603050405020304" pitchFamily="18" charset="0"/>
              </a:rPr>
              <a:t>знаходиться</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оснащенні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групи</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70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62152C-7E91-448D-970F-169BB6429F8E}"/>
              </a:ext>
            </a:extLst>
          </p:cNvPr>
          <p:cNvSpPr>
            <a:spLocks noGrp="1"/>
          </p:cNvSpPr>
          <p:nvPr>
            <p:ph type="title"/>
          </p:nvPr>
        </p:nvSpPr>
        <p:spPr>
          <a:xfrm>
            <a:off x="644224" y="486550"/>
            <a:ext cx="11166987" cy="1498959"/>
          </a:xfrm>
        </p:spPr>
        <p:txBody>
          <a:bodyPr>
            <a:normAutofit/>
          </a:bodyPr>
          <a:lstStyle/>
          <a:p>
            <a:pPr algn="ctr"/>
            <a:r>
              <a:rPr lang="uk-UA" sz="2400" b="1" dirty="0" err="1">
                <a:effectLst/>
                <a:latin typeface="Times New Roman" panose="02020603050405020304" pitchFamily="18" charset="0"/>
                <a:ea typeface="Times New Roman" panose="02020603050405020304" pitchFamily="18" charset="0"/>
              </a:rPr>
              <a:t>Гаковий</a:t>
            </a:r>
            <a:r>
              <a:rPr lang="uk-UA" sz="2400" b="1" dirty="0">
                <a:effectLst/>
                <a:latin typeface="Times New Roman" panose="02020603050405020304" pitchFamily="18" charset="0"/>
                <a:ea typeface="Times New Roman" panose="02020603050405020304" pitchFamily="18" charset="0"/>
              </a:rPr>
              <a:t>  навантажувач </a:t>
            </a:r>
            <a:r>
              <a:rPr lang="ru-RU" sz="2400" b="1" dirty="0" err="1">
                <a:effectLst/>
                <a:latin typeface="Times New Roman" panose="02020603050405020304" pitchFamily="18" charset="0"/>
                <a:ea typeface="Times New Roman" panose="02020603050405020304" pitchFamily="18" charset="0"/>
              </a:rPr>
              <a:t>Mersedes</a:t>
            </a:r>
            <a:r>
              <a:rPr lang="uk-UA" sz="2400" b="1" dirty="0">
                <a:effectLst/>
                <a:latin typeface="Times New Roman" panose="02020603050405020304" pitchFamily="18" charset="0"/>
                <a:ea typeface="Times New Roman" panose="02020603050405020304" pitchFamily="18" charset="0"/>
              </a:rPr>
              <a:t>-</a:t>
            </a:r>
            <a:r>
              <a:rPr lang="ru-RU" sz="2400" b="1" dirty="0">
                <a:effectLst/>
                <a:latin typeface="Times New Roman" panose="02020603050405020304" pitchFamily="18" charset="0"/>
                <a:ea typeface="Times New Roman" panose="02020603050405020304" pitchFamily="18" charset="0"/>
              </a:rPr>
              <a:t>Benz</a:t>
            </a:r>
            <a:r>
              <a:rPr lang="uk-UA" sz="2400" b="1" dirty="0">
                <a:effectLst/>
                <a:latin typeface="Times New Roman" panose="02020603050405020304" pitchFamily="18" charset="0"/>
                <a:ea typeface="Times New Roman" panose="02020603050405020304" pitchFamily="18" charset="0"/>
              </a:rPr>
              <a:t>  963-7-Е</a:t>
            </a:r>
            <a:br>
              <a:rPr lang="en-US" b="1" i="0" dirty="0">
                <a:solidFill>
                  <a:srgbClr val="000000"/>
                </a:solidFill>
                <a:effectLst/>
                <a:latin typeface="Montserrat" panose="00000500000000000000" pitchFamily="2" charset="-52"/>
              </a:rPr>
            </a:br>
            <a:endParaRPr lang="uk-UA" dirty="0"/>
          </a:p>
        </p:txBody>
      </p:sp>
      <p:sp>
        <p:nvSpPr>
          <p:cNvPr id="4" name="Місце для вмісту 3">
            <a:extLst>
              <a:ext uri="{FF2B5EF4-FFF2-40B4-BE49-F238E27FC236}">
                <a16:creationId xmlns:a16="http://schemas.microsoft.com/office/drawing/2014/main" id="{9189FA4E-DEB6-462B-8F1D-40A8A4D34789}"/>
              </a:ext>
            </a:extLst>
          </p:cNvPr>
          <p:cNvSpPr>
            <a:spLocks noGrp="1"/>
          </p:cNvSpPr>
          <p:nvPr>
            <p:ph idx="1"/>
          </p:nvPr>
        </p:nvSpPr>
        <p:spPr>
          <a:xfrm>
            <a:off x="99849" y="1236029"/>
            <a:ext cx="11711362" cy="2705349"/>
          </a:xfrm>
        </p:spPr>
        <p:txBody>
          <a:bodyPr/>
          <a:lstStyle/>
          <a:p>
            <a:pPr algn="just"/>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Гаковий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навантажувач, що встановлений на рамі автомобільного шасі (причепа,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напівпречепа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який містить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надрамник</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із направляючими балками Г-подібної форми, який відрізняється тим, що додатково містить рухомий гак з силовими циліндрами, гідравлічним приводом, механізмом фіксації модуля, що виконаний з можливістю руху вверх, вниз, вперед, назад, вправо, вліво по заданим оператором траєкторіям, наявністю системи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противаг</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 усіх боків, утримуючих клапанів безпосередньо в циліндрах, механізм замикання гаку для фіксації модуля, щонайменше одного гідравлічного фіксатора, та мобільною системою керування. Корисна модель належить до пристроїв вантажно-транспортної техніки, призначена для навантаження контейнерів (кузовів) у різних галузях, а не тільки в комунальному господарстві, в тому числі в військово-оборонній, транспортно-логістичній, будівельній галузях та ін.</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uk-UA" dirty="0"/>
          </a:p>
        </p:txBody>
      </p:sp>
      <p:sp>
        <p:nvSpPr>
          <p:cNvPr id="13" name="TextBox 12">
            <a:extLst>
              <a:ext uri="{FF2B5EF4-FFF2-40B4-BE49-F238E27FC236}">
                <a16:creationId xmlns:a16="http://schemas.microsoft.com/office/drawing/2014/main" id="{B2805D5B-1FF9-4F6C-A03A-2E481BC2BED2}"/>
              </a:ext>
            </a:extLst>
          </p:cNvPr>
          <p:cNvSpPr txBox="1"/>
          <p:nvPr/>
        </p:nvSpPr>
        <p:spPr>
          <a:xfrm>
            <a:off x="1690852" y="4239663"/>
            <a:ext cx="6093372" cy="1643527"/>
          </a:xfrm>
          <a:prstGeom prst="rect">
            <a:avLst/>
          </a:prstGeom>
          <a:noFill/>
        </p:spPr>
        <p:txBody>
          <a:bodyPr wrap="square">
            <a:spAutoFit/>
          </a:bodyPr>
          <a:lstStyle/>
          <a:p>
            <a:pPr algn="just">
              <a:lnSpc>
                <a:spcPct val="115000"/>
              </a:lnSpc>
            </a:pPr>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Повна маса автомобіля – 33 000 кг</a:t>
            </a:r>
            <a:endParaRPr lang="uk-UA"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Максимальне навантаження – 26 000 кг</a:t>
            </a:r>
            <a:endParaRPr lang="uk-UA"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Вид палива  - дизель</a:t>
            </a:r>
            <a:endParaRPr lang="uk-UA"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Місткість паливного бака – 290 л.</a:t>
            </a:r>
            <a:endParaRPr lang="uk-UA"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Місткість баку </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AdBlue</a:t>
            </a:r>
            <a:r>
              <a:rPr lang="ru-RU"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60л.</a:t>
            </a:r>
            <a:endParaRPr lang="uk-UA" dirty="0">
              <a:solidFill>
                <a:srgbClr val="FFFF0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4830154-714E-4F6B-A82A-E46D90E58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817819"/>
            <a:ext cx="5604993" cy="2487216"/>
          </a:xfrm>
          <a:prstGeom prst="rect">
            <a:avLst/>
          </a:prstGeom>
        </p:spPr>
      </p:pic>
    </p:spTree>
    <p:extLst>
      <p:ext uri="{BB962C8B-B14F-4D97-AF65-F5344CB8AC3E}">
        <p14:creationId xmlns:p14="http://schemas.microsoft.com/office/powerpoint/2010/main" val="177832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2F724E-8D0E-4AFD-8FA7-EE8FA72CA8E4}"/>
              </a:ext>
            </a:extLst>
          </p:cNvPr>
          <p:cNvSpPr>
            <a:spLocks noGrp="1"/>
          </p:cNvSpPr>
          <p:nvPr>
            <p:ph type="title"/>
          </p:nvPr>
        </p:nvSpPr>
        <p:spPr>
          <a:xfrm>
            <a:off x="1543273" y="288728"/>
            <a:ext cx="9404723" cy="1400530"/>
          </a:xfrm>
        </p:spPr>
        <p:txBody>
          <a:bodyPr/>
          <a:lstStyle/>
          <a:p>
            <a:pPr algn="ctr"/>
            <a:r>
              <a:rPr lang="ru-RU" sz="2400" b="1" dirty="0" err="1">
                <a:effectLst/>
                <a:latin typeface="Times New Roman" panose="02020603050405020304" pitchFamily="18" charset="0"/>
                <a:ea typeface="Times New Roman" panose="02020603050405020304" pitchFamily="18" charset="0"/>
              </a:rPr>
              <a:t>Вантажний</a:t>
            </a:r>
            <a:r>
              <a:rPr lang="ru-RU" sz="2400" b="1" dirty="0">
                <a:effectLst/>
                <a:latin typeface="Times New Roman" panose="02020603050405020304" pitchFamily="18" charset="0"/>
                <a:ea typeface="Times New Roman" panose="02020603050405020304" pitchFamily="18" charset="0"/>
              </a:rPr>
              <a:t> </a:t>
            </a:r>
            <a:r>
              <a:rPr lang="ru-RU" sz="2400" b="1" dirty="0" err="1">
                <a:effectLst/>
                <a:latin typeface="Times New Roman" panose="02020603050405020304" pitchFamily="18" charset="0"/>
                <a:ea typeface="Times New Roman" panose="02020603050405020304" pitchFamily="18" charset="0"/>
              </a:rPr>
              <a:t>автомобіль</a:t>
            </a:r>
            <a:r>
              <a:rPr lang="ru-RU" sz="2400" b="1" dirty="0">
                <a:effectLst/>
                <a:latin typeface="Times New Roman" panose="02020603050405020304" pitchFamily="18" charset="0"/>
                <a:ea typeface="Times New Roman" panose="02020603050405020304" pitchFamily="18" charset="0"/>
              </a:rPr>
              <a:t> з </a:t>
            </a:r>
            <a:r>
              <a:rPr lang="ru-RU" sz="2400" b="1" dirty="0" err="1">
                <a:effectLst/>
                <a:latin typeface="Times New Roman" panose="02020603050405020304" pitchFamily="18" charset="0"/>
                <a:ea typeface="Times New Roman" panose="02020603050405020304" pitchFamily="18" charset="0"/>
              </a:rPr>
              <a:t>мультиліфтом</a:t>
            </a:r>
            <a:r>
              <a:rPr lang="ru-RU" sz="2400" b="1" dirty="0">
                <a:effectLst/>
                <a:latin typeface="Times New Roman" panose="02020603050405020304" pitchFamily="18" charset="0"/>
                <a:ea typeface="Times New Roman" panose="02020603050405020304" pitchFamily="18" charset="0"/>
              </a:rPr>
              <a:t> M</a:t>
            </a:r>
            <a:r>
              <a:rPr lang="en-US" sz="2400" b="1" dirty="0">
                <a:effectLst/>
                <a:latin typeface="Times New Roman" panose="02020603050405020304" pitchFamily="18" charset="0"/>
                <a:ea typeface="Times New Roman" panose="02020603050405020304" pitchFamily="18" charset="0"/>
              </a:rPr>
              <a:t>AN L</a:t>
            </a:r>
            <a:r>
              <a:rPr lang="uk-UA" sz="2400" b="1" dirty="0">
                <a:effectLst/>
                <a:latin typeface="Times New Roman" panose="02020603050405020304" pitchFamily="18" charset="0"/>
                <a:ea typeface="Times New Roman" panose="02020603050405020304" pitchFamily="18" charset="0"/>
              </a:rPr>
              <a:t>.2018.856.006</a:t>
            </a:r>
            <a:endParaRPr lang="uk-UA" sz="4800" dirty="0"/>
          </a:p>
        </p:txBody>
      </p:sp>
      <p:pic>
        <p:nvPicPr>
          <p:cNvPr id="4" name="Місце для вмісту 3">
            <a:extLst>
              <a:ext uri="{FF2B5EF4-FFF2-40B4-BE49-F238E27FC236}">
                <a16:creationId xmlns:a16="http://schemas.microsoft.com/office/drawing/2014/main" id="{7CA2D257-235A-42A9-AE66-F54765A42C78}"/>
              </a:ext>
            </a:extLst>
          </p:cNvPr>
          <p:cNvPicPr>
            <a:picLocks noGrp="1"/>
          </p:cNvPicPr>
          <p:nvPr>
            <p:ph idx="1"/>
          </p:nvPr>
        </p:nvPicPr>
        <p:blipFill>
          <a:blip r:embed="rId2" cstate="print"/>
          <a:srcRect/>
          <a:stretch>
            <a:fillRect/>
          </a:stretch>
        </p:blipFill>
        <p:spPr bwMode="auto">
          <a:xfrm>
            <a:off x="5920504" y="4006428"/>
            <a:ext cx="5588324" cy="2398854"/>
          </a:xfrm>
          <a:prstGeom prst="rect">
            <a:avLst/>
          </a:prstGeom>
          <a:noFill/>
          <a:ln w="9525">
            <a:noFill/>
            <a:miter lim="800000"/>
            <a:headEnd/>
            <a:tailEnd/>
          </a:ln>
        </p:spPr>
      </p:pic>
      <p:sp>
        <p:nvSpPr>
          <p:cNvPr id="6" name="TextBox 5">
            <a:extLst>
              <a:ext uri="{FF2B5EF4-FFF2-40B4-BE49-F238E27FC236}">
                <a16:creationId xmlns:a16="http://schemas.microsoft.com/office/drawing/2014/main" id="{9612802F-E37D-4B8C-AA4A-E50ED306E191}"/>
              </a:ext>
            </a:extLst>
          </p:cNvPr>
          <p:cNvSpPr txBox="1"/>
          <p:nvPr/>
        </p:nvSpPr>
        <p:spPr>
          <a:xfrm>
            <a:off x="396628" y="1075834"/>
            <a:ext cx="11398744" cy="2862322"/>
          </a:xfrm>
          <a:prstGeom prst="rect">
            <a:avLst/>
          </a:prstGeom>
          <a:noFill/>
        </p:spPr>
        <p:txBody>
          <a:bodyPr wrap="square">
            <a:spAutoFit/>
          </a:bodyPr>
          <a:lstStyle/>
          <a:p>
            <a:r>
              <a:rPr lang="uk-UA" dirty="0" err="1">
                <a:effectLst/>
                <a:latin typeface="Times New Roman" panose="02020603050405020304" pitchFamily="18" charset="0"/>
                <a:ea typeface="Calibri" panose="020F0502020204030204" pitchFamily="34" charset="0"/>
              </a:rPr>
              <a:t>Мультиліфт</a:t>
            </a:r>
            <a:r>
              <a:rPr lang="uk-UA" dirty="0">
                <a:effectLst/>
                <a:latin typeface="Times New Roman" panose="02020603050405020304" pitchFamily="18" charset="0"/>
                <a:ea typeface="Calibri" panose="020F0502020204030204" pitchFamily="34" charset="0"/>
              </a:rPr>
              <a:t>, що встановлений на рамі автомобільного </a:t>
            </a:r>
            <a:r>
              <a:rPr lang="uk-UA" dirty="0" err="1">
                <a:effectLst/>
                <a:latin typeface="Times New Roman" panose="02020603050405020304" pitchFamily="18" charset="0"/>
                <a:ea typeface="Calibri" panose="020F0502020204030204" pitchFamily="34" charset="0"/>
              </a:rPr>
              <a:t>шасі,який</a:t>
            </a:r>
            <a:r>
              <a:rPr lang="uk-UA" dirty="0">
                <a:effectLst/>
                <a:latin typeface="Times New Roman" panose="02020603050405020304" pitchFamily="18" charset="0"/>
                <a:ea typeface="Calibri" panose="020F0502020204030204" pitchFamily="34" charset="0"/>
              </a:rPr>
              <a:t> містить </a:t>
            </a:r>
            <a:r>
              <a:rPr lang="uk-UA" dirty="0" err="1">
                <a:effectLst/>
                <a:latin typeface="Times New Roman" panose="02020603050405020304" pitchFamily="18" charset="0"/>
                <a:ea typeface="Calibri" panose="020F0502020204030204" pitchFamily="34" charset="0"/>
              </a:rPr>
              <a:t>надрамник</a:t>
            </a:r>
            <a:r>
              <a:rPr lang="uk-UA" dirty="0">
                <a:effectLst/>
                <a:latin typeface="Times New Roman" panose="02020603050405020304" pitchFamily="18" charset="0"/>
                <a:ea typeface="Calibri" panose="020F0502020204030204" pitchFamily="34" charset="0"/>
              </a:rPr>
              <a:t> із направляючими балками </a:t>
            </a:r>
          </a:p>
          <a:p>
            <a:pPr algn="just"/>
            <a:r>
              <a:rPr lang="uk-UA" dirty="0">
                <a:effectLst/>
                <a:latin typeface="Times New Roman" panose="02020603050405020304" pitchFamily="18" charset="0"/>
                <a:ea typeface="Calibri" panose="020F0502020204030204" pitchFamily="34" charset="0"/>
              </a:rPr>
              <a:t>Г-подібної </a:t>
            </a:r>
            <a:r>
              <a:rPr lang="uk-UA" dirty="0" err="1">
                <a:effectLst/>
                <a:latin typeface="Times New Roman" panose="02020603050405020304" pitchFamily="18" charset="0"/>
                <a:ea typeface="Calibri" panose="020F0502020204030204" pitchFamily="34" charset="0"/>
              </a:rPr>
              <a:t>форми,який</a:t>
            </a:r>
            <a:r>
              <a:rPr lang="uk-UA" dirty="0">
                <a:effectLst/>
                <a:latin typeface="Times New Roman" panose="02020603050405020304" pitchFamily="18" charset="0"/>
                <a:ea typeface="Calibri" panose="020F0502020204030204" pitchFamily="34" charset="0"/>
              </a:rPr>
              <a:t> відрізняється </a:t>
            </a:r>
            <a:r>
              <a:rPr lang="uk-UA" dirty="0" err="1">
                <a:effectLst/>
                <a:latin typeface="Times New Roman" panose="02020603050405020304" pitchFamily="18" charset="0"/>
                <a:ea typeface="Calibri" panose="020F0502020204030204" pitchFamily="34" charset="0"/>
              </a:rPr>
              <a:t>тим,що</a:t>
            </a:r>
            <a:r>
              <a:rPr lang="uk-UA" dirty="0">
                <a:effectLst/>
                <a:latin typeface="Times New Roman" panose="02020603050405020304" pitchFamily="18" charset="0"/>
                <a:ea typeface="Calibri" panose="020F0502020204030204" pitchFamily="34" charset="0"/>
              </a:rPr>
              <a:t> додатково містить рухомий гак з силовими </a:t>
            </a:r>
            <a:r>
              <a:rPr lang="uk-UA" dirty="0" err="1">
                <a:effectLst/>
                <a:latin typeface="Times New Roman" panose="02020603050405020304" pitchFamily="18" charset="0"/>
                <a:ea typeface="Calibri" panose="020F0502020204030204" pitchFamily="34" charset="0"/>
              </a:rPr>
              <a:t>циліндрами,гідравлічним</a:t>
            </a:r>
            <a:r>
              <a:rPr lang="uk-UA" dirty="0">
                <a:effectLst/>
                <a:latin typeface="Times New Roman" panose="02020603050405020304" pitchFamily="18" charset="0"/>
                <a:ea typeface="Calibri" panose="020F0502020204030204" pitchFamily="34" charset="0"/>
              </a:rPr>
              <a:t> </a:t>
            </a:r>
            <a:r>
              <a:rPr lang="uk-UA" dirty="0" err="1">
                <a:effectLst/>
                <a:latin typeface="Times New Roman" panose="02020603050405020304" pitchFamily="18" charset="0"/>
                <a:ea typeface="Calibri" panose="020F0502020204030204" pitchFamily="34" charset="0"/>
              </a:rPr>
              <a:t>приводом,механізмом</a:t>
            </a:r>
            <a:r>
              <a:rPr lang="uk-UA" dirty="0">
                <a:effectLst/>
                <a:latin typeface="Times New Roman" panose="02020603050405020304" pitchFamily="18" charset="0"/>
                <a:ea typeface="Calibri" panose="020F0502020204030204" pitchFamily="34" charset="0"/>
              </a:rPr>
              <a:t> фіксації </a:t>
            </a:r>
            <a:r>
              <a:rPr lang="uk-UA" dirty="0" err="1">
                <a:effectLst/>
                <a:latin typeface="Times New Roman" panose="02020603050405020304" pitchFamily="18" charset="0"/>
                <a:ea typeface="Calibri" panose="020F0502020204030204" pitchFamily="34" charset="0"/>
              </a:rPr>
              <a:t>модуля,що</a:t>
            </a:r>
            <a:r>
              <a:rPr lang="uk-UA" dirty="0">
                <a:effectLst/>
                <a:latin typeface="Times New Roman" panose="02020603050405020304" pitchFamily="18" charset="0"/>
                <a:ea typeface="Calibri" panose="020F0502020204030204" pitchFamily="34" charset="0"/>
              </a:rPr>
              <a:t> виконаний з можливістю руху </a:t>
            </a:r>
            <a:r>
              <a:rPr lang="uk-UA" dirty="0" err="1">
                <a:effectLst/>
                <a:latin typeface="Times New Roman" panose="02020603050405020304" pitchFamily="18" charset="0"/>
                <a:ea typeface="Calibri" panose="020F0502020204030204" pitchFamily="34" charset="0"/>
              </a:rPr>
              <a:t>вверх,вниз,вперед,назад,вправо,вліво</a:t>
            </a:r>
            <a:r>
              <a:rPr lang="uk-UA" dirty="0">
                <a:effectLst/>
                <a:latin typeface="Times New Roman" panose="02020603050405020304" pitchFamily="18" charset="0"/>
                <a:ea typeface="Calibri" panose="020F0502020204030204" pitchFamily="34" charset="0"/>
              </a:rPr>
              <a:t> по заданим оператором </a:t>
            </a:r>
            <a:r>
              <a:rPr lang="uk-UA" dirty="0" err="1">
                <a:effectLst/>
                <a:latin typeface="Times New Roman" panose="02020603050405020304" pitchFamily="18" charset="0"/>
                <a:ea typeface="Calibri" panose="020F0502020204030204" pitchFamily="34" charset="0"/>
              </a:rPr>
              <a:t>траєкторіям,наявністю</a:t>
            </a:r>
            <a:r>
              <a:rPr lang="uk-UA" dirty="0">
                <a:effectLst/>
                <a:latin typeface="Times New Roman" panose="02020603050405020304" pitchFamily="18" charset="0"/>
                <a:ea typeface="Calibri" panose="020F0502020204030204" pitchFamily="34" charset="0"/>
              </a:rPr>
              <a:t> системи </a:t>
            </a:r>
            <a:r>
              <a:rPr lang="uk-UA" dirty="0" err="1">
                <a:effectLst/>
                <a:latin typeface="Times New Roman" panose="02020603050405020304" pitchFamily="18" charset="0"/>
                <a:ea typeface="Calibri" panose="020F0502020204030204" pitchFamily="34" charset="0"/>
              </a:rPr>
              <a:t>противаг</a:t>
            </a:r>
            <a:r>
              <a:rPr lang="uk-UA" dirty="0">
                <a:effectLst/>
                <a:latin typeface="Times New Roman" panose="02020603050405020304" pitchFamily="18" charset="0"/>
                <a:ea typeface="Calibri" panose="020F0502020204030204" pitchFamily="34" charset="0"/>
              </a:rPr>
              <a:t> з усіх </a:t>
            </a:r>
            <a:r>
              <a:rPr lang="uk-UA" dirty="0" err="1">
                <a:effectLst/>
                <a:latin typeface="Times New Roman" panose="02020603050405020304" pitchFamily="18" charset="0"/>
                <a:ea typeface="Calibri" panose="020F0502020204030204" pitchFamily="34" charset="0"/>
              </a:rPr>
              <a:t>боків,утримуючих</a:t>
            </a:r>
            <a:r>
              <a:rPr lang="uk-UA" dirty="0">
                <a:effectLst/>
                <a:latin typeface="Times New Roman" panose="02020603050405020304" pitchFamily="18" charset="0"/>
                <a:ea typeface="Calibri" panose="020F0502020204030204" pitchFamily="34" charset="0"/>
              </a:rPr>
              <a:t> клапанів безпосередньо в </a:t>
            </a:r>
            <a:r>
              <a:rPr lang="uk-UA" dirty="0" err="1">
                <a:effectLst/>
                <a:latin typeface="Times New Roman" panose="02020603050405020304" pitchFamily="18" charset="0"/>
                <a:ea typeface="Calibri" panose="020F0502020204030204" pitchFamily="34" charset="0"/>
              </a:rPr>
              <a:t>циліндрах,механізм</a:t>
            </a:r>
            <a:r>
              <a:rPr lang="uk-UA" dirty="0">
                <a:effectLst/>
                <a:latin typeface="Times New Roman" panose="02020603050405020304" pitchFamily="18" charset="0"/>
                <a:ea typeface="Calibri" panose="020F0502020204030204" pitchFamily="34" charset="0"/>
              </a:rPr>
              <a:t> замикання гаку для фіксації модуля, щонайменше одного гідравлічного </a:t>
            </a:r>
            <a:r>
              <a:rPr lang="uk-UA" dirty="0" err="1">
                <a:effectLst/>
                <a:latin typeface="Times New Roman" panose="02020603050405020304" pitchFamily="18" charset="0"/>
                <a:ea typeface="Calibri" panose="020F0502020204030204" pitchFamily="34" charset="0"/>
              </a:rPr>
              <a:t>фіксатора,та</a:t>
            </a:r>
            <a:r>
              <a:rPr lang="uk-UA" dirty="0">
                <a:effectLst/>
                <a:latin typeface="Times New Roman" panose="02020603050405020304" pitchFamily="18" charset="0"/>
                <a:ea typeface="Calibri" panose="020F0502020204030204" pitchFamily="34" charset="0"/>
              </a:rPr>
              <a:t> мобільною системою керування. Призначений для механізованого </a:t>
            </a:r>
            <a:r>
              <a:rPr lang="uk-UA" dirty="0" err="1">
                <a:effectLst/>
                <a:latin typeface="Times New Roman" panose="02020603050405020304" pitchFamily="18" charset="0"/>
                <a:ea typeface="Calibri" panose="020F0502020204030204" pitchFamily="34" charset="0"/>
              </a:rPr>
              <a:t>завантаження,перевезення</a:t>
            </a:r>
            <a:r>
              <a:rPr lang="uk-UA" dirty="0">
                <a:effectLst/>
                <a:latin typeface="Times New Roman" panose="02020603050405020304" pitchFamily="18" charset="0"/>
                <a:ea typeface="Calibri" panose="020F0502020204030204" pitchFamily="34" charset="0"/>
              </a:rPr>
              <a:t> та розвантаження змінних контейнерів за допомогою гідравлічної вантажопідйомної </a:t>
            </a:r>
            <a:r>
              <a:rPr lang="uk-UA" dirty="0" err="1">
                <a:effectLst/>
                <a:latin typeface="Times New Roman" panose="02020603050405020304" pitchFamily="18" charset="0"/>
                <a:ea typeface="Calibri" panose="020F0502020204030204" pitchFamily="34" charset="0"/>
              </a:rPr>
              <a:t>системи,а</a:t>
            </a:r>
            <a:r>
              <a:rPr lang="uk-UA" dirty="0">
                <a:effectLst/>
                <a:latin typeface="Times New Roman" panose="02020603050405020304" pitchFamily="18" charset="0"/>
                <a:ea typeface="Calibri" panose="020F0502020204030204" pitchFamily="34" charset="0"/>
              </a:rPr>
              <a:t>  також для збирання важких та великогабаритних відходів. Місткість оснащується сходами для персоналу та двостулковими воротами для зручного завантаження. Сталева конструкція дозволяє експлуатувати її на відкритих або закритих територіях протягом усього року. Взимку може використовуватися для вивезення снігу.</a:t>
            </a:r>
            <a:endParaRPr lang="uk-UA" dirty="0"/>
          </a:p>
        </p:txBody>
      </p:sp>
      <p:sp>
        <p:nvSpPr>
          <p:cNvPr id="8" name="TextBox 7">
            <a:extLst>
              <a:ext uri="{FF2B5EF4-FFF2-40B4-BE49-F238E27FC236}">
                <a16:creationId xmlns:a16="http://schemas.microsoft.com/office/drawing/2014/main" id="{D00BC520-35AD-4446-A444-B6BDA3876D01}"/>
              </a:ext>
            </a:extLst>
          </p:cNvPr>
          <p:cNvSpPr txBox="1"/>
          <p:nvPr/>
        </p:nvSpPr>
        <p:spPr>
          <a:xfrm>
            <a:off x="1045779" y="4457188"/>
            <a:ext cx="6093372" cy="1324978"/>
          </a:xfrm>
          <a:prstGeom prst="rect">
            <a:avLst/>
          </a:prstGeom>
          <a:noFill/>
        </p:spPr>
        <p:txBody>
          <a:bodyPr wrap="square">
            <a:spAutoFit/>
          </a:bodyPr>
          <a:lstStyle/>
          <a:p>
            <a:pPr algn="just">
              <a:lnSpc>
                <a:spcPct val="115000"/>
              </a:lnSpc>
            </a:pPr>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Повна маса автомобіля – 37 000 кг.</a:t>
            </a:r>
            <a:endParaRPr lang="uk-UA"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Максимальне навантаження – 23950 кг.</a:t>
            </a:r>
            <a:endParaRPr lang="uk-UA"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Місткість паливного баку – 290 л.</a:t>
            </a:r>
            <a:endParaRPr lang="uk-UA"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Місткість баку </a:t>
            </a: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AdBlue</a:t>
            </a:r>
            <a:r>
              <a:rPr lang="ru-RU"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ru-RU"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0</a:t>
            </a:r>
            <a:r>
              <a:rPr lang="uk-UA"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л.</a:t>
            </a:r>
            <a:endParaRPr lang="uk-UA"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77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3F24EC-84FF-4216-BF1E-5CCB2123A050}"/>
              </a:ext>
            </a:extLst>
          </p:cNvPr>
          <p:cNvSpPr>
            <a:spLocks noGrp="1"/>
          </p:cNvSpPr>
          <p:nvPr>
            <p:ph type="title"/>
          </p:nvPr>
        </p:nvSpPr>
        <p:spPr>
          <a:xfrm>
            <a:off x="1691871" y="412751"/>
            <a:ext cx="9404723" cy="1400530"/>
          </a:xfrm>
        </p:spPr>
        <p:txBody>
          <a:bodyPr/>
          <a:lstStyle/>
          <a:p>
            <a:pPr algn="ct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ZOOMLION ZLJ</a:t>
            </a:r>
            <a:r>
              <a:rPr lang="uk-UA" sz="2400" b="1" dirty="0">
                <a:effectLst/>
                <a:latin typeface="Times New Roman" panose="02020603050405020304" pitchFamily="18" charset="0"/>
                <a:ea typeface="Calibri" panose="020F0502020204030204" pitchFamily="34" charset="0"/>
                <a:cs typeface="Times New Roman" panose="02020603050405020304" pitchFamily="18" charset="0"/>
              </a:rPr>
              <a:t>5390</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JQZ</a:t>
            </a:r>
            <a:r>
              <a:rPr lang="uk-UA" sz="2400" b="1" dirty="0">
                <a:effectLst/>
                <a:latin typeface="Times New Roman" panose="02020603050405020304" pitchFamily="18" charset="0"/>
                <a:ea typeface="Calibri" panose="020F0502020204030204" pitchFamily="34" charset="0"/>
                <a:cs typeface="Times New Roman" panose="02020603050405020304" pitchFamily="18" charset="0"/>
              </a:rPr>
              <a:t>35</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t>
            </a:r>
            <a:br>
              <a:rPr lang="uk-UA" sz="2400" b="1" dirty="0">
                <a:effectLst/>
                <a:latin typeface="Times New Roman" panose="02020603050405020304" pitchFamily="18" charset="0"/>
                <a:ea typeface="Calibri" panose="020F0502020204030204" pitchFamily="34" charset="0"/>
                <a:cs typeface="Times New Roman" panose="02020603050405020304" pitchFamily="18" charset="0"/>
              </a:rPr>
            </a:br>
            <a:endParaRPr lang="uk-UA" sz="4800" b="1"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2E8FDCBE-ABFA-46C9-82A6-01F098DA63BF}"/>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6979" y="3061862"/>
            <a:ext cx="4876800" cy="3383387"/>
          </a:xfrm>
          <a:prstGeom prst="rect">
            <a:avLst/>
          </a:prstGeom>
          <a:noFill/>
          <a:ln>
            <a:noFill/>
          </a:ln>
        </p:spPr>
      </p:pic>
      <p:sp>
        <p:nvSpPr>
          <p:cNvPr id="6" name="TextBox 5">
            <a:extLst>
              <a:ext uri="{FF2B5EF4-FFF2-40B4-BE49-F238E27FC236}">
                <a16:creationId xmlns:a16="http://schemas.microsoft.com/office/drawing/2014/main" id="{0650A262-BC3F-4CCA-A8E0-3506EAEEDCDF}"/>
              </a:ext>
            </a:extLst>
          </p:cNvPr>
          <p:cNvSpPr txBox="1"/>
          <p:nvPr/>
        </p:nvSpPr>
        <p:spPr>
          <a:xfrm>
            <a:off x="199696" y="1015501"/>
            <a:ext cx="11792607" cy="1983428"/>
          </a:xfrm>
          <a:prstGeom prst="rect">
            <a:avLst/>
          </a:prstGeom>
          <a:noFill/>
        </p:spPr>
        <p:txBody>
          <a:bodyPr wrap="square">
            <a:spAutoFit/>
          </a:bodyPr>
          <a:lstStyle/>
          <a:p>
            <a:pPr algn="just">
              <a:lnSpc>
                <a:spcPct val="115000"/>
              </a:lnSpc>
              <a:spcAft>
                <a:spcPts val="100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Стріловий самохідний кран на шасі автомобільного типу - служить для підйому і опускання вантажів і переміщення їх на невеликі відстані в горизонтальному напрямку при виконанні будівельно-монтажних і перевантажувальних робіт на розосереджених об’єктах. Повний цикл роботи крана складається з ряду послідовних операцій: захоплення вантажу, його підйом і переміщення до місця призначення, опускання і відчеплення вантажу, підйом і переміщення </a:t>
            </a:r>
            <a:r>
              <a:rPr lang="uk-UA" sz="1800" b="1" dirty="0" err="1">
                <a:effectLst/>
                <a:latin typeface="Times New Roman" panose="02020603050405020304" pitchFamily="18" charset="0"/>
                <a:ea typeface="Calibri" panose="020F0502020204030204" pitchFamily="34" charset="0"/>
                <a:cs typeface="Times New Roman" panose="02020603050405020304" pitchFamily="18" charset="0"/>
              </a:rPr>
              <a:t>вантажозахоплювального</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пристрою або пристосування у вихідне положення для захоплення наступного вантажу і його подальшого підйому і переміщення.</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6CB7806-A345-44AC-A1CE-7B772F4E2A96}"/>
              </a:ext>
            </a:extLst>
          </p:cNvPr>
          <p:cNvSpPr txBox="1"/>
          <p:nvPr/>
        </p:nvSpPr>
        <p:spPr>
          <a:xfrm>
            <a:off x="1303282" y="3077226"/>
            <a:ext cx="6093372" cy="3453253"/>
          </a:xfrm>
          <a:prstGeom prst="rect">
            <a:avLst/>
          </a:prstGeom>
          <a:noFill/>
        </p:spPr>
        <p:txBody>
          <a:bodyPr wrap="square">
            <a:spAutoFit/>
          </a:bodyPr>
          <a:lstStyle/>
          <a:p>
            <a:pPr>
              <a:lnSpc>
                <a:spcPct val="115000"/>
              </a:lnSpc>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Максимальна швидкість при повній масі- 85 км/год. </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Максимальна допустима маса - 39000 кг.</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Споряджена маса - 38805 кг.                       </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Максимальна вантажопідйомність - до 35000 кг.          </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Запас ходу  - 750 км.</a:t>
            </a:r>
            <a:r>
              <a:rPr lang="uk-UA" sz="16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Екіпаж  - 2 осіб. </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Час розгортання  - 7 хв. 30 </a:t>
            </a:r>
            <a:r>
              <a:rPr lang="uk-UA" sz="16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сек</a:t>
            </a: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Колісна формула 8х4.</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1419225" algn="l"/>
              </a:tabLst>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Об’єм двигуна  - 8800 см3.</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1419225" algn="l"/>
              </a:tabLst>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Розхід на 100 км - 39,6 л.  ДП.</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1419225" algn="l"/>
              </a:tabLst>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Ємність паливного бака  - 300 л.</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1419225" algn="l"/>
              </a:tabLst>
            </a:pP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Ємність </a:t>
            </a:r>
            <a:r>
              <a:rPr lang="uk-UA" sz="16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гідробака</a:t>
            </a:r>
            <a:r>
              <a:rPr lang="uk-UA"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- 450 л.</a:t>
            </a:r>
            <a:endParaRPr lang="uk-UA"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r>
              <a:rPr lang="uk-UA" sz="1600" b="1" dirty="0">
                <a:solidFill>
                  <a:srgbClr val="FFFF00"/>
                </a:solidFill>
                <a:effectLst/>
                <a:latin typeface="Times New Roman" panose="02020603050405020304" pitchFamily="18" charset="0"/>
                <a:ea typeface="Calibri" panose="020F0502020204030204" pitchFamily="34" charset="0"/>
              </a:rPr>
              <a:t>Довжина стріли - 44 м.</a:t>
            </a:r>
            <a:endParaRPr lang="uk-UA" sz="1600" b="1" dirty="0">
              <a:solidFill>
                <a:srgbClr val="FFFF00"/>
              </a:solidFill>
            </a:endParaRPr>
          </a:p>
        </p:txBody>
      </p:sp>
    </p:spTree>
    <p:extLst>
      <p:ext uri="{BB962C8B-B14F-4D97-AF65-F5344CB8AC3E}">
        <p14:creationId xmlns:p14="http://schemas.microsoft.com/office/powerpoint/2010/main" val="424493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50CDA0-21F6-4D21-A75B-5CBC0CC59C72}"/>
              </a:ext>
            </a:extLst>
          </p:cNvPr>
          <p:cNvSpPr>
            <a:spLocks noGrp="1"/>
          </p:cNvSpPr>
          <p:nvPr>
            <p:ph type="title"/>
          </p:nvPr>
        </p:nvSpPr>
        <p:spPr>
          <a:xfrm>
            <a:off x="1718166" y="295063"/>
            <a:ext cx="9404723" cy="729696"/>
          </a:xfrm>
        </p:spPr>
        <p:txBody>
          <a:bodyPr/>
          <a:lstStyle/>
          <a:p>
            <a:pPr algn="ctr">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VOLVO FEB</a:t>
            </a: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a:t>
            </a:r>
            <a:br>
              <a:rPr lang="uk-UA" sz="2400" b="1" dirty="0">
                <a:effectLst/>
                <a:latin typeface="Times New Roman" panose="02020603050405020304" pitchFamily="18" charset="0"/>
                <a:ea typeface="Calibri" panose="020F0502020204030204" pitchFamily="34" charset="0"/>
                <a:cs typeface="Times New Roman" panose="02020603050405020304" pitchFamily="18" charset="0"/>
              </a:rPr>
            </a:br>
            <a:endParaRPr lang="uk-UA" sz="4800" b="1"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98A2D34E-B98A-4B82-98CE-7C7D3FD76AA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25558" y="3172862"/>
            <a:ext cx="4131518" cy="3107174"/>
          </a:xfrm>
          <a:prstGeom prst="rect">
            <a:avLst/>
          </a:prstGeom>
          <a:noFill/>
          <a:ln>
            <a:noFill/>
          </a:ln>
        </p:spPr>
      </p:pic>
      <p:sp>
        <p:nvSpPr>
          <p:cNvPr id="6" name="TextBox 5">
            <a:extLst>
              <a:ext uri="{FF2B5EF4-FFF2-40B4-BE49-F238E27FC236}">
                <a16:creationId xmlns:a16="http://schemas.microsoft.com/office/drawing/2014/main" id="{978EA6A4-82D2-405A-84B8-CE311CA10633}"/>
              </a:ext>
            </a:extLst>
          </p:cNvPr>
          <p:cNvSpPr txBox="1"/>
          <p:nvPr/>
        </p:nvSpPr>
        <p:spPr>
          <a:xfrm>
            <a:off x="462455" y="1155315"/>
            <a:ext cx="11267090" cy="1839606"/>
          </a:xfrm>
          <a:prstGeom prst="rect">
            <a:avLst/>
          </a:prstGeom>
          <a:noFill/>
        </p:spPr>
        <p:txBody>
          <a:bodyPr wrap="square">
            <a:spAutoFit/>
          </a:bodyPr>
          <a:lstStyle/>
          <a:p>
            <a:pPr algn="just">
              <a:lnSpc>
                <a:spcPct val="115000"/>
              </a:lnSpc>
              <a:spcAft>
                <a:spcPts val="1000"/>
              </a:spcAft>
            </a:pP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Пожежний підіймач на шасі автомобільного типу – це спеціальний вид техніки, який являє собою телескопічну стрілу зі спеціальним кошиком для розміщення рятувальників та спорядження. Пожежний підіймач призначений для транспортування рятувальників, вантажів, інструментів на максимальну висоту 47 метрів та з максимальною вантажопідйомністю кошика до 600 кілограмів під час виконання аварійно-рятувальних робіт.</a:t>
            </a:r>
            <a:endParaRPr lang="uk-UA"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D397A43-3E9A-40AD-AD16-828AA1928733}"/>
              </a:ext>
            </a:extLst>
          </p:cNvPr>
          <p:cNvSpPr txBox="1"/>
          <p:nvPr/>
        </p:nvSpPr>
        <p:spPr>
          <a:xfrm>
            <a:off x="1093075" y="3140715"/>
            <a:ext cx="6332483" cy="3139321"/>
          </a:xfrm>
          <a:prstGeom prst="rect">
            <a:avLst/>
          </a:prstGeom>
          <a:noFill/>
        </p:spPr>
        <p:txBody>
          <a:bodyPr wrap="square">
            <a:spAutoFit/>
          </a:bodyPr>
          <a:lstStyle/>
          <a:p>
            <a:r>
              <a:rPr lang="uk-UA" dirty="0">
                <a:solidFill>
                  <a:srgbClr val="FFFF00"/>
                </a:solidFill>
                <a:latin typeface="Times New Roman" panose="02020603050405020304" pitchFamily="18" charset="0"/>
                <a:cs typeface="Times New Roman" panose="02020603050405020304" pitchFamily="18" charset="0"/>
              </a:rPr>
              <a:t>Максимальна вантажопідйомність кошика – 600 кг. Максимально- допустима повна маса – 20500 кг. Довжина колінчастої телескопічної стріли – 47 м. Споряджена маса – 18000 кг. </a:t>
            </a:r>
          </a:p>
          <a:p>
            <a:r>
              <a:rPr lang="uk-UA" dirty="0">
                <a:solidFill>
                  <a:srgbClr val="FFFF00"/>
                </a:solidFill>
                <a:latin typeface="Times New Roman" panose="02020603050405020304" pitchFamily="18" charset="0"/>
                <a:cs typeface="Times New Roman" panose="02020603050405020304" pitchFamily="18" charset="0"/>
              </a:rPr>
              <a:t>Максимальна швидкість при повній масі – 85 км/год. Запас ходу  - 900 км. </a:t>
            </a:r>
          </a:p>
          <a:p>
            <a:r>
              <a:rPr lang="uk-UA" dirty="0">
                <a:solidFill>
                  <a:srgbClr val="FFFF00"/>
                </a:solidFill>
                <a:latin typeface="Times New Roman" panose="02020603050405020304" pitchFamily="18" charset="0"/>
                <a:cs typeface="Times New Roman" panose="02020603050405020304" pitchFamily="18" charset="0"/>
              </a:rPr>
              <a:t>Екіпаж - 2 осіб. Час розгортання - 6 хв. </a:t>
            </a:r>
          </a:p>
          <a:p>
            <a:r>
              <a:rPr lang="uk-UA" dirty="0">
                <a:solidFill>
                  <a:srgbClr val="FFFF00"/>
                </a:solidFill>
                <a:latin typeface="Times New Roman" panose="02020603050405020304" pitchFamily="18" charset="0"/>
                <a:cs typeface="Times New Roman" panose="02020603050405020304" pitchFamily="18" charset="0"/>
              </a:rPr>
              <a:t>Об’єм двигуна - 7696 см3. </a:t>
            </a:r>
          </a:p>
          <a:p>
            <a:r>
              <a:rPr lang="uk-UA" dirty="0">
                <a:solidFill>
                  <a:srgbClr val="FFFF00"/>
                </a:solidFill>
                <a:latin typeface="Times New Roman" panose="02020603050405020304" pitchFamily="18" charset="0"/>
                <a:cs typeface="Times New Roman" panose="02020603050405020304" pitchFamily="18" charset="0"/>
              </a:rPr>
              <a:t>Розхід на 100 км  - 27,2 л. ДП. </a:t>
            </a:r>
          </a:p>
          <a:p>
            <a:r>
              <a:rPr lang="uk-UA" dirty="0">
                <a:solidFill>
                  <a:srgbClr val="FFFF00"/>
                </a:solidFill>
                <a:latin typeface="Times New Roman" panose="02020603050405020304" pitchFamily="18" charset="0"/>
                <a:cs typeface="Times New Roman" panose="02020603050405020304" pitchFamily="18" charset="0"/>
              </a:rPr>
              <a:t>Ємність паливного бака - 255 л. </a:t>
            </a:r>
          </a:p>
          <a:p>
            <a:r>
              <a:rPr lang="uk-UA" dirty="0">
                <a:solidFill>
                  <a:srgbClr val="FFFF00"/>
                </a:solidFill>
                <a:latin typeface="Times New Roman" panose="02020603050405020304" pitchFamily="18" charset="0"/>
                <a:cs typeface="Times New Roman" panose="02020603050405020304" pitchFamily="18" charset="0"/>
              </a:rPr>
              <a:t>Ємність </a:t>
            </a:r>
            <a:r>
              <a:rPr lang="uk-UA" dirty="0" err="1">
                <a:solidFill>
                  <a:srgbClr val="FFFF00"/>
                </a:solidFill>
                <a:latin typeface="Times New Roman" panose="02020603050405020304" pitchFamily="18" charset="0"/>
                <a:cs typeface="Times New Roman" panose="02020603050405020304" pitchFamily="18" charset="0"/>
              </a:rPr>
              <a:t>гідробака</a:t>
            </a:r>
            <a:r>
              <a:rPr lang="uk-UA" dirty="0">
                <a:solidFill>
                  <a:srgbClr val="FFFF00"/>
                </a:solidFill>
                <a:latin typeface="Times New Roman" panose="02020603050405020304" pitchFamily="18" charset="0"/>
                <a:cs typeface="Times New Roman" panose="02020603050405020304" pitchFamily="18" charset="0"/>
              </a:rPr>
              <a:t> - 260 л. Колісна формула 4х2. </a:t>
            </a:r>
          </a:p>
        </p:txBody>
      </p:sp>
    </p:spTree>
    <p:extLst>
      <p:ext uri="{BB962C8B-B14F-4D97-AF65-F5344CB8AC3E}">
        <p14:creationId xmlns:p14="http://schemas.microsoft.com/office/powerpoint/2010/main" val="276402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D33D39E-3F7F-4D53-945E-F1156E457B57}"/>
              </a:ext>
            </a:extLst>
          </p:cNvPr>
          <p:cNvSpPr>
            <a:spLocks noGrp="1"/>
          </p:cNvSpPr>
          <p:nvPr>
            <p:ph idx="1"/>
          </p:nvPr>
        </p:nvSpPr>
        <p:spPr>
          <a:xfrm>
            <a:off x="491358" y="1166648"/>
            <a:ext cx="11209283" cy="5344510"/>
          </a:xfrm>
        </p:spPr>
        <p:txBody>
          <a:bodyPr>
            <a:normAutofit/>
          </a:bodyPr>
          <a:lstStyle/>
          <a:p>
            <a:pPr algn="just"/>
            <a:r>
              <a:rPr lang="uk-UA" sz="2400" b="1" i="0" dirty="0">
                <a:effectLst/>
                <a:latin typeface="Times New Roman" panose="02020603050405020304" pitchFamily="18" charset="0"/>
                <a:cs typeface="Times New Roman" panose="02020603050405020304" pitchFamily="18" charset="0"/>
              </a:rPr>
              <a:t>Визначте відповідні умови зберігання </a:t>
            </a:r>
            <a:r>
              <a:rPr lang="uk-UA" sz="2400" b="0" i="0" dirty="0">
                <a:effectLst/>
                <a:latin typeface="Times New Roman" panose="02020603050405020304" pitchFamily="18" charset="0"/>
                <a:cs typeface="Times New Roman" panose="02020603050405020304" pitchFamily="18" charset="0"/>
              </a:rPr>
              <a:t>техніки </a:t>
            </a:r>
            <a:r>
              <a:rPr lang="uk-UA" sz="2400" dirty="0">
                <a:latin typeface="Times New Roman" panose="02020603050405020304" pitchFamily="18" charset="0"/>
                <a:cs typeface="Times New Roman" panose="02020603050405020304" pitchFamily="18" charset="0"/>
              </a:rPr>
              <a:t>або залежно від типу транспортного  </a:t>
            </a:r>
            <a:r>
              <a:rPr lang="uk-UA" sz="2400" b="0" i="0" dirty="0">
                <a:effectLst/>
                <a:latin typeface="Times New Roman" panose="02020603050405020304" pitchFamily="18" charset="0"/>
                <a:cs typeface="Times New Roman" panose="02020603050405020304" pitchFamily="18" charset="0"/>
              </a:rPr>
              <a:t>майна, необхідно визначити оптимальні умови зберігання. Це може включати в себе вимоги до </a:t>
            </a:r>
            <a:r>
              <a:rPr lang="uk-UA" sz="2800" b="1" i="0" dirty="0">
                <a:solidFill>
                  <a:srgbClr val="FF0000"/>
                </a:solidFill>
                <a:effectLst/>
                <a:latin typeface="Times New Roman" panose="02020603050405020304" pitchFamily="18" charset="0"/>
                <a:cs typeface="Times New Roman" panose="02020603050405020304" pitchFamily="18" charset="0"/>
              </a:rPr>
              <a:t>температури, вологості, освітлення, вентиляції тощо.</a:t>
            </a:r>
            <a:r>
              <a:rPr lang="uk-UA" sz="2400" b="0" i="0" dirty="0">
                <a:effectLst/>
                <a:latin typeface="Times New Roman" panose="02020603050405020304" pitchFamily="18" charset="0"/>
                <a:cs typeface="Times New Roman" panose="02020603050405020304" pitchFamily="18" charset="0"/>
              </a:rPr>
              <a:t> Зберігайте їх відповідно до рекомендацій виробника або спеціальних вимог.</a:t>
            </a:r>
          </a:p>
          <a:p>
            <a:pPr algn="just"/>
            <a:r>
              <a:rPr lang="uk-UA" sz="2400" b="1" i="0" dirty="0">
                <a:effectLst/>
                <a:latin typeface="Times New Roman" panose="02020603050405020304" pitchFamily="18" charset="0"/>
                <a:cs typeface="Times New Roman" panose="02020603050405020304" pitchFamily="18" charset="0"/>
              </a:rPr>
              <a:t>Чистота та прибирання. </a:t>
            </a:r>
            <a:r>
              <a:rPr lang="uk-UA" sz="2400" b="0" i="0" dirty="0">
                <a:effectLst/>
                <a:latin typeface="Times New Roman" panose="02020603050405020304" pitchFamily="18" charset="0"/>
                <a:cs typeface="Times New Roman" panose="02020603050405020304" pitchFamily="18" charset="0"/>
              </a:rPr>
              <a:t>Зберігайте транспортні засоби, техніку та майно в чистому стані. </a:t>
            </a:r>
            <a:r>
              <a:rPr lang="uk-UA" sz="2800" b="1" i="0" dirty="0">
                <a:solidFill>
                  <a:srgbClr val="FF0000"/>
                </a:solidFill>
                <a:effectLst/>
                <a:latin typeface="Times New Roman" panose="02020603050405020304" pitchFamily="18" charset="0"/>
                <a:cs typeface="Times New Roman" panose="02020603050405020304" pitchFamily="18" charset="0"/>
              </a:rPr>
              <a:t>Регулярно</a:t>
            </a:r>
            <a:r>
              <a:rPr lang="uk-UA" sz="2400" b="0" i="0" dirty="0">
                <a:effectLst/>
                <a:latin typeface="Times New Roman" panose="02020603050405020304" pitchFamily="18" charset="0"/>
                <a:cs typeface="Times New Roman" panose="02020603050405020304" pitchFamily="18" charset="0"/>
              </a:rPr>
              <a:t> прибирайте приміщення, де вони зберігаються, видаляючи пил, бруд, відходи та інші забруднення. Це допоможе уникнути корозії, пошкоджень та забруднення внутрішніх компонентів.</a:t>
            </a:r>
            <a:endParaRPr lang="uk-UA" sz="2400" dirty="0">
              <a:latin typeface="Times New Roman" panose="02020603050405020304" pitchFamily="18" charset="0"/>
              <a:cs typeface="Times New Roman" panose="02020603050405020304" pitchFamily="18" charset="0"/>
            </a:endParaRPr>
          </a:p>
          <a:p>
            <a:pPr algn="just"/>
            <a:r>
              <a:rPr lang="uk-UA" sz="2400" b="0" i="0" dirty="0">
                <a:effectLst/>
                <a:latin typeface="Times New Roman" panose="02020603050405020304" pitchFamily="18" charset="0"/>
                <a:cs typeface="Times New Roman" panose="02020603050405020304" pitchFamily="18" charset="0"/>
              </a:rPr>
              <a:t>Наголошується, що конкретні вимоги зберігання можуть варіюватися залежно від типу </a:t>
            </a:r>
            <a:r>
              <a:rPr lang="uk-UA" sz="2800" b="1" i="0" dirty="0">
                <a:solidFill>
                  <a:srgbClr val="FF0000"/>
                </a:solidFill>
                <a:effectLst/>
                <a:latin typeface="Times New Roman" panose="02020603050405020304" pitchFamily="18" charset="0"/>
                <a:cs typeface="Times New Roman" panose="02020603050405020304" pitchFamily="18" charset="0"/>
              </a:rPr>
              <a:t>транспортного засобу, техніки чи майна</a:t>
            </a:r>
            <a:r>
              <a:rPr lang="uk-UA" sz="2400" b="0" i="0" dirty="0">
                <a:effectLst/>
                <a:latin typeface="Times New Roman" panose="02020603050405020304" pitchFamily="18" charset="0"/>
                <a:cs typeface="Times New Roman" panose="02020603050405020304" pitchFamily="18" charset="0"/>
              </a:rPr>
              <a:t>. Всілякі рекомендації виробників та відповідні місцеві норми безпеки повинні бути враховані при зберіганні.</a:t>
            </a:r>
            <a:endParaRPr lang="uk-UA" sz="24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281306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65</TotalTime>
  <Words>852</Words>
  <Application>Microsoft Office PowerPoint</Application>
  <PresentationFormat>Широкий екран</PresentationFormat>
  <Paragraphs>46</Paragraphs>
  <Slides>7</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7</vt:i4>
      </vt:variant>
    </vt:vector>
  </HeadingPairs>
  <TitlesOfParts>
    <vt:vector size="14" baseType="lpstr">
      <vt:lpstr>Arial</vt:lpstr>
      <vt:lpstr>Calibri</vt:lpstr>
      <vt:lpstr>Century Gothic</vt:lpstr>
      <vt:lpstr>Montserrat</vt:lpstr>
      <vt:lpstr>Times New Roman</vt:lpstr>
      <vt:lpstr>Wingdings 3</vt:lpstr>
      <vt:lpstr>Іон</vt:lpstr>
      <vt:lpstr>МОБІЛЬНИЙ РЯТУВАЛЬНИЙ ЦЕНТР ШВИДКОГО РЕАГУВАННЯ  ДЕРЖАВНОЇ СЛУЖБИ УКРАЇНИ З НАДЗВИЧАЙНИХ СИТУАЦІЙ</vt:lpstr>
      <vt:lpstr>ТАКТИЧНА ПІДГОТОВКА</vt:lpstr>
      <vt:lpstr>Гаковий  навантажувач Mersedes-Benz  963-7-Е </vt:lpstr>
      <vt:lpstr>Вантажний автомобіль з мультиліфтом MAN L.2018.856.006</vt:lpstr>
      <vt:lpstr>ZOOMLION ZLJ5390JQZ35H </vt:lpstr>
      <vt:lpstr>VOLVO FEB3C </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УКРАЇНИ З НАДЗВИЧАЙНИХ СИТУАЦІЙ</dc:title>
  <dc:creator>Микола Золотоніг</dc:creator>
  <cp:lastModifiedBy>Микола Золотоніг</cp:lastModifiedBy>
  <cp:revision>6</cp:revision>
  <dcterms:created xsi:type="dcterms:W3CDTF">2023-06-13T06:28:33Z</dcterms:created>
  <dcterms:modified xsi:type="dcterms:W3CDTF">2023-09-02T09:21:41Z</dcterms:modified>
</cp:coreProperties>
</file>