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4B"/>
    <a:srgbClr val="1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077DAFDC-E80C-42A9-AA01-A8BD3FBA330D}"/>
    <pc:docChg chg="undo custSel addSld delSld modSld">
      <pc:chgData name="Микола Золотоніг" userId="5909f5995d42102a" providerId="LiveId" clId="{077DAFDC-E80C-42A9-AA01-A8BD3FBA330D}" dt="2023-09-02T10:35:44.711" v="847" actId="1076"/>
      <pc:docMkLst>
        <pc:docMk/>
      </pc:docMkLst>
      <pc:sldChg chg="modSp mod">
        <pc:chgData name="Микола Золотоніг" userId="5909f5995d42102a" providerId="LiveId" clId="{077DAFDC-E80C-42A9-AA01-A8BD3FBA330D}" dt="2023-09-02T09:05:32.354" v="249" actId="114"/>
        <pc:sldMkLst>
          <pc:docMk/>
          <pc:sldMk cId="4232741096" sldId="256"/>
        </pc:sldMkLst>
        <pc:spChg chg="mod">
          <ac:chgData name="Микола Золотоніг" userId="5909f5995d42102a" providerId="LiveId" clId="{077DAFDC-E80C-42A9-AA01-A8BD3FBA330D}" dt="2023-09-02T09:05:32.354" v="249" actId="114"/>
          <ac:spMkLst>
            <pc:docMk/>
            <pc:sldMk cId="4232741096" sldId="256"/>
            <ac:spMk id="2" creationId="{F06548B9-028D-4BC0-AC0A-8BB00E1B49F1}"/>
          </ac:spMkLst>
        </pc:spChg>
        <pc:spChg chg="mod">
          <ac:chgData name="Микола Золотоніг" userId="5909f5995d42102a" providerId="LiveId" clId="{077DAFDC-E80C-42A9-AA01-A8BD3FBA330D}" dt="2023-09-02T08:45:13.344" v="29" actId="122"/>
          <ac:spMkLst>
            <pc:docMk/>
            <pc:sldMk cId="4232741096" sldId="256"/>
            <ac:spMk id="3" creationId="{34380008-0B10-4B32-A149-A3B02CF81DD2}"/>
          </ac:spMkLst>
        </pc:spChg>
      </pc:sldChg>
      <pc:sldChg chg="modSp mod">
        <pc:chgData name="Микола Золотоніг" userId="5909f5995d42102a" providerId="LiveId" clId="{077DAFDC-E80C-42A9-AA01-A8BD3FBA330D}" dt="2023-09-02T10:21:11.145" v="641" actId="255"/>
        <pc:sldMkLst>
          <pc:docMk/>
          <pc:sldMk cId="3827701136" sldId="257"/>
        </pc:sldMkLst>
        <pc:spChg chg="mod">
          <ac:chgData name="Микола Золотоніг" userId="5909f5995d42102a" providerId="LiveId" clId="{077DAFDC-E80C-42A9-AA01-A8BD3FBA330D}" dt="2023-09-02T09:00:14.302" v="190" actId="1076"/>
          <ac:spMkLst>
            <pc:docMk/>
            <pc:sldMk cId="3827701136" sldId="257"/>
            <ac:spMk id="2" creationId="{7BEC9DF6-3276-4A69-95A0-BA210530F96D}"/>
          </ac:spMkLst>
        </pc:spChg>
        <pc:spChg chg="mod">
          <ac:chgData name="Микола Золотоніг" userId="5909f5995d42102a" providerId="LiveId" clId="{077DAFDC-E80C-42A9-AA01-A8BD3FBA330D}" dt="2023-09-02T10:21:11.145" v="641" actId="255"/>
          <ac:spMkLst>
            <pc:docMk/>
            <pc:sldMk cId="3827701136" sldId="257"/>
            <ac:spMk id="3" creationId="{DAB09601-A1FA-4385-80A8-A396C00B8711}"/>
          </ac:spMkLst>
        </pc:spChg>
      </pc:sldChg>
      <pc:sldChg chg="addSp delSp modSp mod">
        <pc:chgData name="Микола Золотоніг" userId="5909f5995d42102a" providerId="LiveId" clId="{077DAFDC-E80C-42A9-AA01-A8BD3FBA330D}" dt="2023-09-02T10:29:53.559" v="777" actId="1076"/>
        <pc:sldMkLst>
          <pc:docMk/>
          <pc:sldMk cId="1778328873" sldId="258"/>
        </pc:sldMkLst>
        <pc:spChg chg="del mod">
          <ac:chgData name="Микола Золотоніг" userId="5909f5995d42102a" providerId="LiveId" clId="{077DAFDC-E80C-42A9-AA01-A8BD3FBA330D}" dt="2023-09-02T10:21:33.997" v="650" actId="478"/>
          <ac:spMkLst>
            <pc:docMk/>
            <pc:sldMk cId="1778328873" sldId="258"/>
            <ac:spMk id="2" creationId="{7F62152C-7E91-448D-970F-169BB6429F8E}"/>
          </ac:spMkLst>
        </pc:spChg>
        <pc:spChg chg="add del mod">
          <ac:chgData name="Микола Золотоніг" userId="5909f5995d42102a" providerId="LiveId" clId="{077DAFDC-E80C-42A9-AA01-A8BD3FBA330D}" dt="2023-09-02T09:24:46.956" v="302" actId="478"/>
          <ac:spMkLst>
            <pc:docMk/>
            <pc:sldMk cId="1778328873" sldId="258"/>
            <ac:spMk id="4" creationId="{9189FA4E-DEB6-462B-8F1D-40A8A4D34789}"/>
          </ac:spMkLst>
        </pc:spChg>
        <pc:spChg chg="add del mod">
          <ac:chgData name="Микола Золотоніг" userId="5909f5995d42102a" providerId="LiveId" clId="{077DAFDC-E80C-42A9-AA01-A8BD3FBA330D}" dt="2023-09-02T10:21:29.083" v="647" actId="478"/>
          <ac:spMkLst>
            <pc:docMk/>
            <pc:sldMk cId="1778328873" sldId="258"/>
            <ac:spMk id="4" creationId="{E5EB010A-B02D-4D16-B38D-D2CD58612898}"/>
          </ac:spMkLst>
        </pc:spChg>
        <pc:spChg chg="add del mod">
          <ac:chgData name="Микола Золотоніг" userId="5909f5995d42102a" providerId="LiveId" clId="{077DAFDC-E80C-42A9-AA01-A8BD3FBA330D}" dt="2023-09-02T10:21:35.844" v="651" actId="478"/>
          <ac:spMkLst>
            <pc:docMk/>
            <pc:sldMk cId="1778328873" sldId="258"/>
            <ac:spMk id="6" creationId="{0679D856-EBFE-473F-A1DD-DEDE0EDD5D46}"/>
          </ac:spMkLst>
        </pc:spChg>
        <pc:spChg chg="add del mod">
          <ac:chgData name="Микола Золотоніг" userId="5909f5995d42102a" providerId="LiveId" clId="{077DAFDC-E80C-42A9-AA01-A8BD3FBA330D}" dt="2023-09-02T09:26:03.691" v="315"/>
          <ac:spMkLst>
            <pc:docMk/>
            <pc:sldMk cId="1778328873" sldId="258"/>
            <ac:spMk id="6" creationId="{8A4A9532-40E7-469F-A5F5-5A8018D3CE1D}"/>
          </ac:spMkLst>
        </pc:spChg>
        <pc:spChg chg="add del mod">
          <ac:chgData name="Микола Золотоніг" userId="5909f5995d42102a" providerId="LiveId" clId="{077DAFDC-E80C-42A9-AA01-A8BD3FBA330D}" dt="2023-09-02T08:52:28.267" v="112" actId="478"/>
          <ac:spMkLst>
            <pc:docMk/>
            <pc:sldMk cId="1778328873" sldId="258"/>
            <ac:spMk id="10" creationId="{755312FE-74FF-4D5D-975C-BB82809A9C30}"/>
          </ac:spMkLst>
        </pc:spChg>
        <pc:spChg chg="add del mod">
          <ac:chgData name="Микола Золотоніг" userId="5909f5995d42102a" providerId="LiveId" clId="{077DAFDC-E80C-42A9-AA01-A8BD3FBA330D}" dt="2023-09-02T10:21:32.516" v="649" actId="478"/>
          <ac:spMkLst>
            <pc:docMk/>
            <pc:sldMk cId="1778328873" sldId="258"/>
            <ac:spMk id="10" creationId="{CA23520D-BC9A-4D9A-B39A-4E284AB6876F}"/>
          </ac:spMkLst>
        </pc:spChg>
        <pc:spChg chg="add mod">
          <ac:chgData name="Микола Золотоніг" userId="5909f5995d42102a" providerId="LiveId" clId="{077DAFDC-E80C-42A9-AA01-A8BD3FBA330D}" dt="2023-09-02T10:29:53.559" v="777" actId="1076"/>
          <ac:spMkLst>
            <pc:docMk/>
            <pc:sldMk cId="1778328873" sldId="258"/>
            <ac:spMk id="11" creationId="{60B13993-828A-44E6-8254-A08FB69722A3}"/>
          </ac:spMkLst>
        </pc:spChg>
        <pc:spChg chg="add del mod">
          <ac:chgData name="Микола Золотоніг" userId="5909f5995d42102a" providerId="LiveId" clId="{077DAFDC-E80C-42A9-AA01-A8BD3FBA330D}" dt="2023-09-02T10:21:30.858" v="648" actId="478"/>
          <ac:spMkLst>
            <pc:docMk/>
            <pc:sldMk cId="1778328873" sldId="258"/>
            <ac:spMk id="12" creationId="{E8F39B39-4BF2-450A-AE2C-7CC2D3DD3441}"/>
          </ac:spMkLst>
        </pc:spChg>
        <pc:spChg chg="add del mod">
          <ac:chgData name="Микола Золотоніг" userId="5909f5995d42102a" providerId="LiveId" clId="{077DAFDC-E80C-42A9-AA01-A8BD3FBA330D}" dt="2023-09-02T09:24:44.519" v="301" actId="478"/>
          <ac:spMkLst>
            <pc:docMk/>
            <pc:sldMk cId="1778328873" sldId="258"/>
            <ac:spMk id="13" creationId="{B2805D5B-1FF9-4F6C-A03A-2E481BC2BED2}"/>
          </ac:spMkLst>
        </pc:spChg>
        <pc:spChg chg="add mod">
          <ac:chgData name="Микола Золотоніг" userId="5909f5995d42102a" providerId="LiveId" clId="{077DAFDC-E80C-42A9-AA01-A8BD3FBA330D}" dt="2023-09-02T10:29:46.686" v="776" actId="1076"/>
          <ac:spMkLst>
            <pc:docMk/>
            <pc:sldMk cId="1778328873" sldId="258"/>
            <ac:spMk id="13" creationId="{CAF4F1FF-E2BF-4CBE-BFB4-CE8FCFD72330}"/>
          </ac:spMkLst>
        </pc:spChg>
        <pc:spChg chg="add mod">
          <ac:chgData name="Микола Золотоніг" userId="5909f5995d42102a" providerId="LiveId" clId="{077DAFDC-E80C-42A9-AA01-A8BD3FBA330D}" dt="2023-09-02T10:29:42.529" v="775" actId="1076"/>
          <ac:spMkLst>
            <pc:docMk/>
            <pc:sldMk cId="1778328873" sldId="258"/>
            <ac:spMk id="15" creationId="{BF0022F1-1D9D-4DE6-991C-19652D3B7295}"/>
          </ac:spMkLst>
        </pc:spChg>
        <pc:graphicFrameChg chg="add del mod">
          <ac:chgData name="Микола Золотоніг" userId="5909f5995d42102a" providerId="LiveId" clId="{077DAFDC-E80C-42A9-AA01-A8BD3FBA330D}" dt="2023-09-02T08:47:28.160" v="47"/>
          <ac:graphicFrameMkLst>
            <pc:docMk/>
            <pc:sldMk cId="1778328873" sldId="258"/>
            <ac:graphicFrameMk id="6" creationId="{33BDD8EC-E1AA-4120-9F6D-63CDF654B0CB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1.821" v="49"/>
          <ac:graphicFrameMkLst>
            <pc:docMk/>
            <pc:sldMk cId="1778328873" sldId="258"/>
            <ac:graphicFrameMk id="7" creationId="{730FF376-8CFB-488F-BFED-B753099156E8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4.850" v="51"/>
          <ac:graphicFrameMkLst>
            <pc:docMk/>
            <pc:sldMk cId="1778328873" sldId="258"/>
            <ac:graphicFrameMk id="8" creationId="{1A380C99-C1C5-4119-9816-FCC3C6D6E876}"/>
          </ac:graphicFrameMkLst>
        </pc:graphicFrameChg>
        <pc:picChg chg="del">
          <ac:chgData name="Микола Золотоніг" userId="5909f5995d42102a" providerId="LiveId" clId="{077DAFDC-E80C-42A9-AA01-A8BD3FBA330D}" dt="2023-09-02T08:47:00.162" v="43" actId="478"/>
          <ac:picMkLst>
            <pc:docMk/>
            <pc:sldMk cId="1778328873" sldId="258"/>
            <ac:picMk id="5" creationId="{288D1689-30BD-46DB-BDCF-FC79FF0AC1D7}"/>
          </ac:picMkLst>
        </pc:picChg>
        <pc:picChg chg="add del mod">
          <ac:chgData name="Микола Золотоніг" userId="5909f5995d42102a" providerId="LiveId" clId="{077DAFDC-E80C-42A9-AA01-A8BD3FBA330D}" dt="2023-09-02T09:24:41.282" v="299" actId="478"/>
          <ac:picMkLst>
            <pc:docMk/>
            <pc:sldMk cId="1778328873" sldId="258"/>
            <ac:picMk id="5" creationId="{34830154-714E-4F6B-A82A-E46D90E58F56}"/>
          </ac:picMkLst>
        </pc:picChg>
        <pc:picChg chg="add del mod">
          <ac:chgData name="Микола Золотоніг" userId="5909f5995d42102a" providerId="LiveId" clId="{077DAFDC-E80C-42A9-AA01-A8BD3FBA330D}" dt="2023-09-02T10:21:23.606" v="645" actId="478"/>
          <ac:picMkLst>
            <pc:docMk/>
            <pc:sldMk cId="1778328873" sldId="258"/>
            <ac:picMk id="8" creationId="{05758EDB-1BF7-44B2-AF21-3ACA823A9AAD}"/>
          </ac:picMkLst>
        </pc:picChg>
        <pc:picChg chg="add del mod ord">
          <ac:chgData name="Микола Золотоніг" userId="5909f5995d42102a" providerId="LiveId" clId="{077DAFDC-E80C-42A9-AA01-A8BD3FBA330D}" dt="2023-09-02T08:52:29.398" v="113" actId="478"/>
          <ac:picMkLst>
            <pc:docMk/>
            <pc:sldMk cId="1778328873" sldId="258"/>
            <ac:picMk id="9" creationId="{DE111810-C710-41F6-A7DB-33F81C9B2919}"/>
          </ac:picMkLst>
        </pc:picChg>
        <pc:picChg chg="add del mod">
          <ac:chgData name="Микола Золотоніг" userId="5909f5995d42102a" providerId="LiveId" clId="{077DAFDC-E80C-42A9-AA01-A8BD3FBA330D}" dt="2023-09-02T09:20:54.937" v="291" actId="478"/>
          <ac:picMkLst>
            <pc:docMk/>
            <pc:sldMk cId="1778328873" sldId="258"/>
            <ac:picMk id="11" creationId="{836094F0-7C39-40CE-B8C3-D4326AB9383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825" v="42" actId="47"/>
        <pc:sldMkLst>
          <pc:docMk/>
          <pc:sldMk cId="1680554294" sldId="259"/>
        </pc:sldMkLst>
        <pc:spChg chg="mod">
          <ac:chgData name="Микола Золотоніг" userId="5909f5995d42102a" providerId="LiveId" clId="{077DAFDC-E80C-42A9-AA01-A8BD3FBA330D}" dt="2023-09-02T08:45:39.532" v="32" actId="1076"/>
          <ac:spMkLst>
            <pc:docMk/>
            <pc:sldMk cId="1680554294" sldId="259"/>
            <ac:spMk id="4" creationId="{DBCBCCD7-3CE1-478A-AD9D-11DC48816523}"/>
          </ac:spMkLst>
        </pc:spChg>
        <pc:spChg chg="mod">
          <ac:chgData name="Микола Золотоніг" userId="5909f5995d42102a" providerId="LiveId" clId="{077DAFDC-E80C-42A9-AA01-A8BD3FBA330D}" dt="2023-09-02T08:45:47.240" v="34" actId="1076"/>
          <ac:spMkLst>
            <pc:docMk/>
            <pc:sldMk cId="1680554294" sldId="259"/>
            <ac:spMk id="6" creationId="{0B554F3F-F30F-4E1B-AC45-6E7714F96C08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846" v="644" actId="47"/>
        <pc:sldMkLst>
          <pc:docMk/>
          <pc:sldMk cId="2779172849" sldId="259"/>
        </pc:sldMkLst>
        <pc:spChg chg="mod">
          <ac:chgData name="Микола Золотоніг" userId="5909f5995d42102a" providerId="LiveId" clId="{077DAFDC-E80C-42A9-AA01-A8BD3FBA330D}" dt="2023-09-02T09:30:51.001" v="387" actId="113"/>
          <ac:spMkLst>
            <pc:docMk/>
            <pc:sldMk cId="2779172849" sldId="259"/>
            <ac:spMk id="2" creationId="{2B855762-A791-4C49-AD58-F7206F562125}"/>
          </ac:spMkLst>
        </pc:spChg>
        <pc:spChg chg="del">
          <ac:chgData name="Микола Золотоніг" userId="5909f5995d42102a" providerId="LiveId" clId="{077DAFDC-E80C-42A9-AA01-A8BD3FBA330D}" dt="2023-09-02T09:30:16.513" v="375"/>
          <ac:spMkLst>
            <pc:docMk/>
            <pc:sldMk cId="2779172849" sldId="259"/>
            <ac:spMk id="3" creationId="{2E1AB516-341F-4507-9309-FF06EC433A63}"/>
          </ac:spMkLst>
        </pc:spChg>
        <pc:spChg chg="add mod">
          <ac:chgData name="Микола Золотоніг" userId="5909f5995d42102a" providerId="LiveId" clId="{077DAFDC-E80C-42A9-AA01-A8BD3FBA330D}" dt="2023-09-02T09:31:27.781" v="398" actId="14100"/>
          <ac:spMkLst>
            <pc:docMk/>
            <pc:sldMk cId="2779172849" sldId="259"/>
            <ac:spMk id="6" creationId="{B87509B3-BF63-44B8-9418-7386FD041BA0}"/>
          </ac:spMkLst>
        </pc:spChg>
        <pc:spChg chg="add mod">
          <ac:chgData name="Микола Золотоніг" userId="5909f5995d42102a" providerId="LiveId" clId="{077DAFDC-E80C-42A9-AA01-A8BD3FBA330D}" dt="2023-09-02T09:34:08.401" v="433" actId="120"/>
          <ac:spMkLst>
            <pc:docMk/>
            <pc:sldMk cId="2779172849" sldId="259"/>
            <ac:spMk id="8" creationId="{E186580A-6964-401D-A166-EC8FAA6B7FB1}"/>
          </ac:spMkLst>
        </pc:spChg>
        <pc:spChg chg="add mod">
          <ac:chgData name="Микола Золотоніг" userId="5909f5995d42102a" providerId="LiveId" clId="{077DAFDC-E80C-42A9-AA01-A8BD3FBA330D}" dt="2023-09-02T09:33:58.142" v="431" actId="20577"/>
          <ac:spMkLst>
            <pc:docMk/>
            <pc:sldMk cId="2779172849" sldId="259"/>
            <ac:spMk id="10" creationId="{1A0EEA36-9250-4AFE-9D8D-96CB3ECBA206}"/>
          </ac:spMkLst>
        </pc:spChg>
        <pc:picChg chg="add mod">
          <ac:chgData name="Микола Золотоніг" userId="5909f5995d42102a" providerId="LiveId" clId="{077DAFDC-E80C-42A9-AA01-A8BD3FBA330D}" dt="2023-09-02T09:31:43.670" v="403" actId="1076"/>
          <ac:picMkLst>
            <pc:docMk/>
            <pc:sldMk cId="2779172849" sldId="259"/>
            <ac:picMk id="4" creationId="{45F73E3A-2CD5-49E1-A3CB-C2CCA47B1CF0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28:02.091" v="758" actId="1076"/>
        <pc:sldMkLst>
          <pc:docMk/>
          <pc:sldMk cId="3045858633" sldId="259"/>
        </pc:sldMkLst>
        <pc:spChg chg="del">
          <ac:chgData name="Микола Золотоніг" userId="5909f5995d42102a" providerId="LiveId" clId="{077DAFDC-E80C-42A9-AA01-A8BD3FBA330D}" dt="2023-09-02T10:25:25.409" v="711" actId="478"/>
          <ac:spMkLst>
            <pc:docMk/>
            <pc:sldMk cId="3045858633" sldId="259"/>
            <ac:spMk id="2" creationId="{541AE4B1-7AC4-4850-A803-821358B992D2}"/>
          </ac:spMkLst>
        </pc:spChg>
        <pc:spChg chg="mod">
          <ac:chgData name="Микола Золотоніг" userId="5909f5995d42102a" providerId="LiveId" clId="{077DAFDC-E80C-42A9-AA01-A8BD3FBA330D}" dt="2023-09-02T10:27:58.028" v="757" actId="1076"/>
          <ac:spMkLst>
            <pc:docMk/>
            <pc:sldMk cId="3045858633" sldId="259"/>
            <ac:spMk id="3" creationId="{FD8FBA93-80A9-4746-BBA6-BB8855C9AEF8}"/>
          </ac:spMkLst>
        </pc:spChg>
        <pc:spChg chg="add mod">
          <ac:chgData name="Микола Золотоніг" userId="5909f5995d42102a" providerId="LiveId" clId="{077DAFDC-E80C-42A9-AA01-A8BD3FBA330D}" dt="2023-09-02T10:28:02.091" v="758" actId="1076"/>
          <ac:spMkLst>
            <pc:docMk/>
            <pc:sldMk cId="3045858633" sldId="259"/>
            <ac:spMk id="5" creationId="{91729449-2342-44DE-B049-A3125AF3F43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09:24:50.614" v="303" actId="47"/>
        <pc:sldMkLst>
          <pc:docMk/>
          <pc:sldMk cId="3889778910" sldId="259"/>
        </pc:sldMkLst>
        <pc:spChg chg="mod">
          <ac:chgData name="Микола Золотоніг" userId="5909f5995d42102a" providerId="LiveId" clId="{077DAFDC-E80C-42A9-AA01-A8BD3FBA330D}" dt="2023-09-02T08:54:23.827" v="137" actId="1076"/>
          <ac:spMkLst>
            <pc:docMk/>
            <pc:sldMk cId="3889778910" sldId="259"/>
            <ac:spMk id="2" creationId="{7D2F724E-8D0E-4AFD-8FA7-EE8FA72CA8E4}"/>
          </ac:spMkLst>
        </pc:spChg>
        <pc:spChg chg="del">
          <ac:chgData name="Микола Золотоніг" userId="5909f5995d42102a" providerId="LiveId" clId="{077DAFDC-E80C-42A9-AA01-A8BD3FBA330D}" dt="2023-09-02T08:53:05.665" v="118"/>
          <ac:spMkLst>
            <pc:docMk/>
            <pc:sldMk cId="3889778910" sldId="259"/>
            <ac:spMk id="3" creationId="{5B04F8CE-8625-4A5F-A3F7-142EA0204FBC}"/>
          </ac:spMkLst>
        </pc:spChg>
        <pc:spChg chg="add mod">
          <ac:chgData name="Микола Золотоніг" userId="5909f5995d42102a" providerId="LiveId" clId="{077DAFDC-E80C-42A9-AA01-A8BD3FBA330D}" dt="2023-09-02T08:59:30.204" v="183" actId="1076"/>
          <ac:spMkLst>
            <pc:docMk/>
            <pc:sldMk cId="3889778910" sldId="259"/>
            <ac:spMk id="6" creationId="{9612802F-E37D-4B8C-AA4A-E50ED306E191}"/>
          </ac:spMkLst>
        </pc:spChg>
        <pc:spChg chg="add mod">
          <ac:chgData name="Микола Золотоніг" userId="5909f5995d42102a" providerId="LiveId" clId="{077DAFDC-E80C-42A9-AA01-A8BD3FBA330D}" dt="2023-09-02T09:05:00.132" v="246" actId="1076"/>
          <ac:spMkLst>
            <pc:docMk/>
            <pc:sldMk cId="3889778910" sldId="259"/>
            <ac:spMk id="8" creationId="{D00BC520-35AD-4446-A444-B6BDA3876D01}"/>
          </ac:spMkLst>
        </pc:spChg>
        <pc:picChg chg="add mod">
          <ac:chgData name="Микола Золотоніг" userId="5909f5995d42102a" providerId="LiveId" clId="{077DAFDC-E80C-42A9-AA01-A8BD3FBA330D}" dt="2023-09-02T09:21:36.943" v="298" actId="14100"/>
          <ac:picMkLst>
            <pc:docMk/>
            <pc:sldMk cId="3889778910" sldId="259"/>
            <ac:picMk id="4" creationId="{7CA2D257-235A-42A9-AE66-F54765A42C7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048" v="41" actId="47"/>
        <pc:sldMkLst>
          <pc:docMk/>
          <pc:sldMk cId="1868661328" sldId="260"/>
        </pc:sldMkLst>
        <pc:spChg chg="mod">
          <ac:chgData name="Микола Золотоніг" userId="5909f5995d42102a" providerId="LiveId" clId="{077DAFDC-E80C-42A9-AA01-A8BD3FBA330D}" dt="2023-09-02T08:44:55.961" v="24" actId="27636"/>
          <ac:spMkLst>
            <pc:docMk/>
            <pc:sldMk cId="1868661328" sldId="260"/>
            <ac:spMk id="6" creationId="{B23994F0-6BAE-4AB9-A36C-23693FC5181B}"/>
          </ac:spMkLst>
        </pc:spChg>
        <pc:picChg chg="mod">
          <ac:chgData name="Микола Золотоніг" userId="5909f5995d42102a" providerId="LiveId" clId="{077DAFDC-E80C-42A9-AA01-A8BD3FBA330D}" dt="2023-09-02T08:44:55.866" v="23"/>
          <ac:picMkLst>
            <pc:docMk/>
            <pc:sldMk cId="1868661328" sldId="260"/>
            <ac:picMk id="12" creationId="{BAB5C5FE-3D20-403F-BF39-FBEE04F2B126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35:44.711" v="847" actId="1076"/>
        <pc:sldMkLst>
          <pc:docMk/>
          <pc:sldMk cId="2698231437" sldId="260"/>
        </pc:sldMkLst>
        <pc:spChg chg="del">
          <ac:chgData name="Микола Золотоніг" userId="5909f5995d42102a" providerId="LiveId" clId="{077DAFDC-E80C-42A9-AA01-A8BD3FBA330D}" dt="2023-09-02T10:31:50.751" v="781" actId="478"/>
          <ac:spMkLst>
            <pc:docMk/>
            <pc:sldMk cId="2698231437" sldId="260"/>
            <ac:spMk id="2" creationId="{E6A8354A-D7AE-4350-B376-9F9C582437B4}"/>
          </ac:spMkLst>
        </pc:spChg>
        <pc:spChg chg="del">
          <ac:chgData name="Микола Золотоніг" userId="5909f5995d42102a" providerId="LiveId" clId="{077DAFDC-E80C-42A9-AA01-A8BD3FBA330D}" dt="2023-09-02T10:31:44.961" v="779"/>
          <ac:spMkLst>
            <pc:docMk/>
            <pc:sldMk cId="2698231437" sldId="260"/>
            <ac:spMk id="3" creationId="{6FEC0F06-1A50-4B5B-B970-A1ED485CF30B}"/>
          </ac:spMkLst>
        </pc:spChg>
        <pc:spChg chg="add mod">
          <ac:chgData name="Микола Золотоніг" userId="5909f5995d42102a" providerId="LiveId" clId="{077DAFDC-E80C-42A9-AA01-A8BD3FBA330D}" dt="2023-09-02T10:35:44.711" v="847" actId="1076"/>
          <ac:spMkLst>
            <pc:docMk/>
            <pc:sldMk cId="2698231437" sldId="260"/>
            <ac:spMk id="4" creationId="{61703A98-E21A-4101-A7C0-CF76F396B2F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155" v="643" actId="47"/>
        <pc:sldMkLst>
          <pc:docMk/>
          <pc:sldMk cId="2944320085" sldId="260"/>
        </pc:sldMkLst>
        <pc:spChg chg="mod">
          <ac:chgData name="Микола Золотоніг" userId="5909f5995d42102a" providerId="LiveId" clId="{077DAFDC-E80C-42A9-AA01-A8BD3FBA330D}" dt="2023-09-02T09:34:45.964" v="449" actId="403"/>
          <ac:spMkLst>
            <pc:docMk/>
            <pc:sldMk cId="2944320085" sldId="260"/>
            <ac:spMk id="2" creationId="{A09EDDF2-5CCE-4223-82D1-E76284C5AA68}"/>
          </ac:spMkLst>
        </pc:spChg>
        <pc:spChg chg="del">
          <ac:chgData name="Микола Золотоніг" userId="5909f5995d42102a" providerId="LiveId" clId="{077DAFDC-E80C-42A9-AA01-A8BD3FBA330D}" dt="2023-09-02T09:34:16.921" v="434"/>
          <ac:spMkLst>
            <pc:docMk/>
            <pc:sldMk cId="2944320085" sldId="260"/>
            <ac:spMk id="3" creationId="{32D697E2-A9E5-42A7-94B0-CED49C114358}"/>
          </ac:spMkLst>
        </pc:spChg>
        <pc:spChg chg="add del mod">
          <ac:chgData name="Микола Золотоніг" userId="5909f5995d42102a" providerId="LiveId" clId="{077DAFDC-E80C-42A9-AA01-A8BD3FBA330D}" dt="2023-09-02T09:35:09.641" v="456"/>
          <ac:spMkLst>
            <pc:docMk/>
            <pc:sldMk cId="2944320085" sldId="260"/>
            <ac:spMk id="6" creationId="{DA6C3454-7BE3-4BFB-A66B-49A67583A844}"/>
          </ac:spMkLst>
        </pc:spChg>
        <pc:spChg chg="add mod">
          <ac:chgData name="Микола Золотоніг" userId="5909f5995d42102a" providerId="LiveId" clId="{077DAFDC-E80C-42A9-AA01-A8BD3FBA330D}" dt="2023-09-02T09:35:27.669" v="463" actId="123"/>
          <ac:spMkLst>
            <pc:docMk/>
            <pc:sldMk cId="2944320085" sldId="260"/>
            <ac:spMk id="8" creationId="{9FB8191C-DBE1-488A-92B5-2A2FA3A5E645}"/>
          </ac:spMkLst>
        </pc:spChg>
        <pc:spChg chg="add mod">
          <ac:chgData name="Микола Золотоніг" userId="5909f5995d42102a" providerId="LiveId" clId="{077DAFDC-E80C-42A9-AA01-A8BD3FBA330D}" dt="2023-09-02T09:38:44.879" v="537" actId="207"/>
          <ac:spMkLst>
            <pc:docMk/>
            <pc:sldMk cId="2944320085" sldId="260"/>
            <ac:spMk id="10" creationId="{AB9E36FD-2BCF-4DC0-88DF-7CB13C3AEA2C}"/>
          </ac:spMkLst>
        </pc:spChg>
        <pc:spChg chg="add mod">
          <ac:chgData name="Микола Золотоніг" userId="5909f5995d42102a" providerId="LiveId" clId="{077DAFDC-E80C-42A9-AA01-A8BD3FBA330D}" dt="2023-09-02T09:38:37.372" v="536" actId="207"/>
          <ac:spMkLst>
            <pc:docMk/>
            <pc:sldMk cId="2944320085" sldId="260"/>
            <ac:spMk id="12" creationId="{5380B43D-712A-476E-A840-B8B792371108}"/>
          </ac:spMkLst>
        </pc:spChg>
        <pc:graphicFrameChg chg="add del mod">
          <ac:chgData name="Микола Золотоніг" userId="5909f5995d42102a" providerId="LiveId" clId="{077DAFDC-E80C-42A9-AA01-A8BD3FBA330D}" dt="2023-09-02T09:35:09.641" v="456"/>
          <ac:graphicFrameMkLst>
            <pc:docMk/>
            <pc:sldMk cId="2944320085" sldId="260"/>
            <ac:graphicFrameMk id="5" creationId="{506E833E-5613-4BAF-846D-7D670E44D8A2}"/>
          </ac:graphicFrameMkLst>
        </pc:graphicFrameChg>
        <pc:picChg chg="add mod">
          <ac:chgData name="Микола Золотоніг" userId="5909f5995d42102a" providerId="LiveId" clId="{077DAFDC-E80C-42A9-AA01-A8BD3FBA330D}" dt="2023-09-02T09:34:57.539" v="454" actId="14100"/>
          <ac:picMkLst>
            <pc:docMk/>
            <pc:sldMk cId="2944320085" sldId="260"/>
            <ac:picMk id="4" creationId="{BA3C0040-469F-4E9B-9721-89F5BCF3EC20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1.472" v="304" actId="47"/>
        <pc:sldMkLst>
          <pc:docMk/>
          <pc:sldMk cId="4244936951" sldId="260"/>
        </pc:sldMkLst>
        <pc:spChg chg="mod">
          <ac:chgData name="Микола Золотоніг" userId="5909f5995d42102a" providerId="LiveId" clId="{077DAFDC-E80C-42A9-AA01-A8BD3FBA330D}" dt="2023-09-02T08:56:06.784" v="148" actId="113"/>
          <ac:spMkLst>
            <pc:docMk/>
            <pc:sldMk cId="4244936951" sldId="260"/>
            <ac:spMk id="2" creationId="{E23F24EC-84FF-4216-BF1E-5CCB2123A050}"/>
          </ac:spMkLst>
        </pc:spChg>
        <pc:spChg chg="del">
          <ac:chgData name="Микола Золотоніг" userId="5909f5995d42102a" providerId="LiveId" clId="{077DAFDC-E80C-42A9-AA01-A8BD3FBA330D}" dt="2023-09-02T08:55:22.110" v="139"/>
          <ac:spMkLst>
            <pc:docMk/>
            <pc:sldMk cId="4244936951" sldId="260"/>
            <ac:spMk id="3" creationId="{3FDC1D78-0722-46ED-8D6B-D909C4D0F18D}"/>
          </ac:spMkLst>
        </pc:spChg>
        <pc:spChg chg="add mod">
          <ac:chgData name="Микола Золотоніг" userId="5909f5995d42102a" providerId="LiveId" clId="{077DAFDC-E80C-42A9-AA01-A8BD3FBA330D}" dt="2023-09-02T08:59:04.279" v="177" actId="1076"/>
          <ac:spMkLst>
            <pc:docMk/>
            <pc:sldMk cId="4244936951" sldId="260"/>
            <ac:spMk id="6" creationId="{0650A262-BC3F-4CCA-A8E0-3506EAEEDCDF}"/>
          </ac:spMkLst>
        </pc:spChg>
        <pc:spChg chg="add mod">
          <ac:chgData name="Микола Золотоніг" userId="5909f5995d42102a" providerId="LiveId" clId="{077DAFDC-E80C-42A9-AA01-A8BD3FBA330D}" dt="2023-09-02T08:58:46.043" v="173" actId="207"/>
          <ac:spMkLst>
            <pc:docMk/>
            <pc:sldMk cId="4244936951" sldId="260"/>
            <ac:spMk id="8" creationId="{96CB7806-A345-44AC-A1CE-7B772F4E2A96}"/>
          </ac:spMkLst>
        </pc:spChg>
        <pc:picChg chg="add mod">
          <ac:chgData name="Микола Золотоніг" userId="5909f5995d42102a" providerId="LiveId" clId="{077DAFDC-E80C-42A9-AA01-A8BD3FBA330D}" dt="2023-09-02T08:58:48.640" v="174" actId="1076"/>
          <ac:picMkLst>
            <pc:docMk/>
            <pc:sldMk cId="4244936951" sldId="260"/>
            <ac:picMk id="4" creationId="{2E8FDCBE-ABFA-46C9-82A6-01F098DA63BF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10:21:19.765" v="642" actId="47"/>
        <pc:sldMkLst>
          <pc:docMk/>
          <pc:sldMk cId="1744247232" sldId="261"/>
        </pc:sldMkLst>
        <pc:spChg chg="mod">
          <ac:chgData name="Микола Золотоніг" userId="5909f5995d42102a" providerId="LiveId" clId="{077DAFDC-E80C-42A9-AA01-A8BD3FBA330D}" dt="2023-09-02T09:40:10.815" v="555" actId="113"/>
          <ac:spMkLst>
            <pc:docMk/>
            <pc:sldMk cId="1744247232" sldId="261"/>
            <ac:spMk id="2" creationId="{840B0753-AF42-4BE2-B55D-70E00470DAFD}"/>
          </ac:spMkLst>
        </pc:spChg>
        <pc:spChg chg="del mod">
          <ac:chgData name="Микола Золотоніг" userId="5909f5995d42102a" providerId="LiveId" clId="{077DAFDC-E80C-42A9-AA01-A8BD3FBA330D}" dt="2023-09-02T09:39:16.017" v="541"/>
          <ac:spMkLst>
            <pc:docMk/>
            <pc:sldMk cId="1744247232" sldId="261"/>
            <ac:spMk id="3" creationId="{A2587CF2-A494-4F0D-9D46-FCC1C5D200CE}"/>
          </ac:spMkLst>
        </pc:spChg>
        <pc:spChg chg="add mod">
          <ac:chgData name="Микола Золотоніг" userId="5909f5995d42102a" providerId="LiveId" clId="{077DAFDC-E80C-42A9-AA01-A8BD3FBA330D}" dt="2023-09-02T09:40:24.455" v="556" actId="20577"/>
          <ac:spMkLst>
            <pc:docMk/>
            <pc:sldMk cId="1744247232" sldId="261"/>
            <ac:spMk id="6" creationId="{A3E850E4-9203-4AA3-B2CF-55A569ACC9E0}"/>
          </ac:spMkLst>
        </pc:spChg>
        <pc:spChg chg="add mod">
          <ac:chgData name="Микола Золотоніг" userId="5909f5995d42102a" providerId="LiveId" clId="{077DAFDC-E80C-42A9-AA01-A8BD3FBA330D}" dt="2023-09-02T09:43:29.543" v="632" actId="1076"/>
          <ac:spMkLst>
            <pc:docMk/>
            <pc:sldMk cId="1744247232" sldId="261"/>
            <ac:spMk id="8" creationId="{F3317667-3E52-4217-B9AA-100ECEACCAA2}"/>
          </ac:spMkLst>
        </pc:spChg>
        <pc:picChg chg="add mod">
          <ac:chgData name="Микола Золотоніг" userId="5909f5995d42102a" providerId="LiveId" clId="{077DAFDC-E80C-42A9-AA01-A8BD3FBA330D}" dt="2023-09-02T09:44:52.411" v="634" actId="14100"/>
          <ac:picMkLst>
            <pc:docMk/>
            <pc:sldMk cId="1744247232" sldId="261"/>
            <ac:picMk id="4" creationId="{D73F3CDC-0FED-4AF8-9385-6D669B6FF2F5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2.427" v="305" actId="47"/>
        <pc:sldMkLst>
          <pc:docMk/>
          <pc:sldMk cId="2764025217" sldId="261"/>
        </pc:sldMkLst>
        <pc:spChg chg="mod">
          <ac:chgData name="Микола Золотоніг" userId="5909f5995d42102a" providerId="LiveId" clId="{077DAFDC-E80C-42A9-AA01-A8BD3FBA330D}" dt="2023-09-02T09:00:54.568" v="203" actId="14100"/>
          <ac:spMkLst>
            <pc:docMk/>
            <pc:sldMk cId="2764025217" sldId="261"/>
            <ac:spMk id="2" creationId="{6550CDA0-21F6-4D21-A75B-5CBC0CC59C72}"/>
          </ac:spMkLst>
        </pc:spChg>
        <pc:spChg chg="del">
          <ac:chgData name="Микола Золотоніг" userId="5909f5995d42102a" providerId="LiveId" clId="{077DAFDC-E80C-42A9-AA01-A8BD3FBA330D}" dt="2023-09-02T09:01:00.265" v="204"/>
          <ac:spMkLst>
            <pc:docMk/>
            <pc:sldMk cId="2764025217" sldId="261"/>
            <ac:spMk id="3" creationId="{94683D66-A3DA-4146-93FA-5CA0D8EEAE54}"/>
          </ac:spMkLst>
        </pc:spChg>
        <pc:spChg chg="add mod">
          <ac:chgData name="Микола Золотоніг" userId="5909f5995d42102a" providerId="LiveId" clId="{077DAFDC-E80C-42A9-AA01-A8BD3FBA330D}" dt="2023-09-02T09:01:32.998" v="213" actId="403"/>
          <ac:spMkLst>
            <pc:docMk/>
            <pc:sldMk cId="2764025217" sldId="261"/>
            <ac:spMk id="6" creationId="{978EA6A4-82D2-405A-84B8-CE311CA10633}"/>
          </ac:spMkLst>
        </pc:spChg>
        <pc:spChg chg="add mod">
          <ac:chgData name="Микола Золотоніг" userId="5909f5995d42102a" providerId="LiveId" clId="{077DAFDC-E80C-42A9-AA01-A8BD3FBA330D}" dt="2023-09-02T09:03:39.771" v="235" actId="2711"/>
          <ac:spMkLst>
            <pc:docMk/>
            <pc:sldMk cId="2764025217" sldId="261"/>
            <ac:spMk id="11" creationId="{AD397A43-3E9A-40AD-AD16-828AA1928733}"/>
          </ac:spMkLst>
        </pc:spChg>
        <pc:graphicFrameChg chg="add del mod">
          <ac:chgData name="Микола Золотоніг" userId="5909f5995d42102a" providerId="LiveId" clId="{077DAFDC-E80C-42A9-AA01-A8BD3FBA330D}" dt="2023-09-02T09:01:46.117" v="215"/>
          <ac:graphicFrameMkLst>
            <pc:docMk/>
            <pc:sldMk cId="2764025217" sldId="261"/>
            <ac:graphicFrameMk id="7" creationId="{3029CEEF-6A9F-478C-BADD-218B4BFBCB23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02.151" v="217"/>
          <ac:graphicFrameMkLst>
            <pc:docMk/>
            <pc:sldMk cId="2764025217" sldId="261"/>
            <ac:graphicFrameMk id="8" creationId="{3FA0F269-B5CD-44F5-A266-C5D00543394F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26.132" v="219"/>
          <ac:graphicFrameMkLst>
            <pc:docMk/>
            <pc:sldMk cId="2764025217" sldId="261"/>
            <ac:graphicFrameMk id="9" creationId="{8B2FF0B6-E25F-452A-AEB6-7065A2703F8A}"/>
          </ac:graphicFrameMkLst>
        </pc:graphicFrameChg>
        <pc:picChg chg="add mod">
          <ac:chgData name="Микола Золотоніг" userId="5909f5995d42102a" providerId="LiveId" clId="{077DAFDC-E80C-42A9-AA01-A8BD3FBA330D}" dt="2023-09-02T09:03:53.093" v="236" actId="1076"/>
          <ac:picMkLst>
            <pc:docMk/>
            <pc:sldMk cId="2764025217" sldId="261"/>
            <ac:picMk id="4" creationId="{98A2D34E-B98A-4B82-98CE-7C7D3FD76AA2}"/>
          </ac:picMkLst>
        </pc:picChg>
      </pc:sldChg>
      <pc:sldChg chg="addSp delSp modSp del mod">
        <pc:chgData name="Микола Золотоніг" userId="5909f5995d42102a" providerId="LiveId" clId="{077DAFDC-E80C-42A9-AA01-A8BD3FBA330D}" dt="2023-09-02T08:46:10.337" v="40" actId="47"/>
        <pc:sldMkLst>
          <pc:docMk/>
          <pc:sldMk cId="3437106307" sldId="261"/>
        </pc:sldMkLst>
        <pc:spChg chg="del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2" creationId="{FAD36377-0F8D-4EC7-91E4-04FAB4335476}"/>
          </ac:spMkLst>
        </pc:spChg>
        <pc:spChg chg="add del mod">
          <ac:chgData name="Микола Золотоніг" userId="5909f5995d42102a" providerId="LiveId" clId="{077DAFDC-E80C-42A9-AA01-A8BD3FBA330D}" dt="2023-09-02T08:46:05.918" v="37" actId="478"/>
          <ac:spMkLst>
            <pc:docMk/>
            <pc:sldMk cId="3437106307" sldId="261"/>
            <ac:spMk id="5" creationId="{C05F3502-DE0F-4002-97BA-BDA7D5B17178}"/>
          </ac:spMkLst>
        </pc:spChg>
        <pc:spChg chg="add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6" creationId="{B70F40E7-53A1-4B29-8B0E-23080371B58C}"/>
          </ac:spMkLst>
        </pc:spChg>
      </pc:sldChg>
      <pc:sldChg chg="delSp modSp new del mod">
        <pc:chgData name="Микола Золотоніг" userId="5909f5995d42102a" providerId="LiveId" clId="{077DAFDC-E80C-42A9-AA01-A8BD3FBA330D}" dt="2023-09-02T09:24:53.589" v="306" actId="47"/>
        <pc:sldMkLst>
          <pc:docMk/>
          <pc:sldMk cId="3281306093" sldId="262"/>
        </pc:sldMkLst>
        <pc:spChg chg="del">
          <ac:chgData name="Микола Золотоніг" userId="5909f5995d42102a" providerId="LiveId" clId="{077DAFDC-E80C-42A9-AA01-A8BD3FBA330D}" dt="2023-09-02T09:14:27.965" v="258" actId="478"/>
          <ac:spMkLst>
            <pc:docMk/>
            <pc:sldMk cId="3281306093" sldId="262"/>
            <ac:spMk id="2" creationId="{D6C6B118-20C2-435F-971C-1B25FBA767DD}"/>
          </ac:spMkLst>
        </pc:spChg>
        <pc:spChg chg="mod">
          <ac:chgData name="Микола Золотоніг" userId="5909f5995d42102a" providerId="LiveId" clId="{077DAFDC-E80C-42A9-AA01-A8BD3FBA330D}" dt="2023-09-02T09:19:33.151" v="290" actId="403"/>
          <ac:spMkLst>
            <pc:docMk/>
            <pc:sldMk cId="3281306093" sldId="262"/>
            <ac:spMk id="3" creationId="{2D33D39E-3F7F-4D53-945E-F1156E457B57}"/>
          </ac:spMkLst>
        </pc:spChg>
      </pc:sldChg>
      <pc:sldChg chg="new del">
        <pc:chgData name="Микола Золотоніг" userId="5909f5995d42102a" providerId="LiveId" clId="{077DAFDC-E80C-42A9-AA01-A8BD3FBA330D}" dt="2023-09-02T10:00:35.241" v="637" actId="47"/>
        <pc:sldMkLst>
          <pc:docMk/>
          <pc:sldMk cId="3694051237" sldId="262"/>
        </pc:sldMkLst>
      </pc:sldChg>
      <pc:sldChg chg="new del">
        <pc:chgData name="Микола Золотоніг" userId="5909f5995d42102a" providerId="LiveId" clId="{077DAFDC-E80C-42A9-AA01-A8BD3FBA330D}" dt="2023-09-02T10:00:36.185" v="638" actId="47"/>
        <pc:sldMkLst>
          <pc:docMk/>
          <pc:sldMk cId="129006437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07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16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15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154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36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28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794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427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3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68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257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85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40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31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09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5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4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505F4B5-A533-4D3F-B129-EDA02778BB5D}" type="datetimeFigureOut">
              <a:rPr lang="uk-UA" smtClean="0"/>
              <a:t>02.09.2023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3571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48B9-028D-4BC0-AC0A-8BB00E1B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8780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380008-0B10-4B32-A149-A3B02CF8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654" y="4596118"/>
            <a:ext cx="9144000" cy="1655762"/>
          </a:xfrm>
          <a:noFill/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42CDE-442E-4C1E-8633-65BFFDC5B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332039"/>
            <a:ext cx="2566301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C9DF6-3276-4A69-95A0-BA210530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01" y="1834720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09601-A1FA-4385-80A8-A396C00B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953" y="3272980"/>
            <a:ext cx="6762304" cy="619217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Розвідка зони НС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0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5AE0FA-15C5-B9A1-7E92-F7CD62FE705D}"/>
              </a:ext>
            </a:extLst>
          </p:cNvPr>
          <p:cNvSpPr txBox="1"/>
          <p:nvPr/>
        </p:nvSpPr>
        <p:spPr>
          <a:xfrm>
            <a:off x="748145" y="882916"/>
            <a:ext cx="96427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АВАРІЙНО-РЯТУВАЛЬНІ РОБОТИ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складаються з ПРР (пошуково-рятувальних робіт) та НАВР (невідкладних аварійно-відновлювальних робіт). Пошуково-рятувальні роботи складаються з </a:t>
            </a:r>
            <a:r>
              <a:rPr lang="uk-UA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РОЗВІДКИ ЗОНИ «НС»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та пошуку постраждалих. </a:t>
            </a: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РОЗВІДКА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це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збір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даних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пожежу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або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іншу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надзвичайну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ситуацію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оцінки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обстановки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прийняття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рішення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організацію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оперативних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дій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якості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розвідки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залежать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результати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гасіння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пожежі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або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ліквідації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іншої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надзвичайної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ситуації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Розвідка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зони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«НС», а також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пошук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постраждалих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відрізняються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розвідки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яка проводиться при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гасінні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пожежі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прово-диться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своїми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правилами та методами,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дозволить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скоротити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час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рятування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постраждалих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при «НС».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Крім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того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фахівцю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пожежної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справи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необхідно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знати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технічні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засоби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використовуються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для про-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ведення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АРР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гасіння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пожеж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832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463582-1117-34E7-8042-6AE287D09AE0}"/>
              </a:ext>
            </a:extLst>
          </p:cNvPr>
          <p:cNvSpPr txBox="1"/>
          <p:nvPr/>
        </p:nvSpPr>
        <p:spPr>
          <a:xfrm>
            <a:off x="545144" y="111591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Розвідка зони НС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– важливий етап проведення робіт з ліквідації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наслід-ків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НС, забезпеченню безпеки рятувальників, потерпілих і населення. Розвід-ка зони “НС” складається в зборі всебічної інформації про осередок поразки з метою оцінки обстановки і прийняття рішення.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4CDAD-3CEA-8CD9-5397-3669558EE93F}"/>
              </a:ext>
            </a:extLst>
          </p:cNvPr>
          <p:cNvSpPr txBox="1"/>
          <p:nvPr/>
        </p:nvSpPr>
        <p:spPr>
          <a:xfrm>
            <a:off x="2825318" y="458965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Задачі</a:t>
            </a:r>
            <a:r>
              <a:rPr lang="ru-RU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8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види</a:t>
            </a:r>
            <a:r>
              <a:rPr lang="ru-RU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розвідки</a:t>
            </a:r>
            <a:r>
              <a:rPr lang="ru-RU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зони</a:t>
            </a:r>
            <a:r>
              <a:rPr lang="ru-RU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НС </a:t>
            </a:r>
            <a:endParaRPr lang="ru-RU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2" descr="Науковці попереджають про надзвичайну кліматичну ситуацію | Трибуна -  Бровари ()">
            <a:extLst>
              <a:ext uri="{FF2B5EF4-FFF2-40B4-BE49-F238E27FC236}">
                <a16:creationId xmlns:a16="http://schemas.microsoft.com/office/drawing/2014/main" id="{032EDECD-2869-3A51-B524-8D8E183A2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6" y="2726975"/>
            <a:ext cx="5005711" cy="24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64549B-38F3-C077-275C-6A2C9FD25B78}"/>
              </a:ext>
            </a:extLst>
          </p:cNvPr>
          <p:cNvSpPr txBox="1"/>
          <p:nvPr/>
        </p:nvSpPr>
        <p:spPr>
          <a:xfrm>
            <a:off x="5872578" y="2726975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Задачами розвідки є: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встановлення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зони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характеру НС;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визначення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місць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перебування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їхній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стан;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встановлення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ступеня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радіоактивного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хімічного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біологічного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зараження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оцінка стану об'єктів у зоні НС (будинків і споруджень, інженерних комунікацій, ліній зв'язку, джерел водопостачання);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визначення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осередків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пожеж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інших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небезпечних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факторів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(вода, газ, пара і т.п.)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джерела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їхнього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виникнення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можливість і шляхи розвитку аварійної ситуації; </a:t>
            </a:r>
          </a:p>
          <a:p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визначення шляхів під'їзду техніки й евакуації потерпілих; </a:t>
            </a:r>
          </a:p>
        </p:txBody>
      </p:sp>
    </p:spTree>
    <p:extLst>
      <p:ext uri="{BB962C8B-B14F-4D97-AF65-F5344CB8AC3E}">
        <p14:creationId xmlns:p14="http://schemas.microsoft.com/office/powerpoint/2010/main" val="296085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B1D851-98E6-F782-5901-E523EC5568DC}"/>
              </a:ext>
            </a:extLst>
          </p:cNvPr>
          <p:cNvSpPr txBox="1"/>
          <p:nvPr/>
        </p:nvSpPr>
        <p:spPr>
          <a:xfrm>
            <a:off x="692727" y="612844"/>
            <a:ext cx="601879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РОЗВІДКА ЗОНИ НС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може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бути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наступних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r>
              <a:rPr lang="uk-UA" sz="1800" b="1" i="0" u="none" strike="noStrike" baseline="0" dirty="0">
                <a:latin typeface="Times New Roman" panose="02020603050405020304" pitchFamily="18" charset="0"/>
              </a:rPr>
              <a:t>Наземна розвідка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основний вид розвідки. Проводиться групою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рятува-льників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у кількості 3-5 осіб пішки, а також з використанням наземних транс-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портних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засобів. Розвідники шляхом візуального спостереження і за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допомо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-гою спеціальних приладів визначають стан об'єктів і навколишнього середо-вища. </a:t>
            </a:r>
          </a:p>
          <a:p>
            <a:r>
              <a:rPr lang="uk-UA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РАДІОЛОГІЧНА РОЗВІДКА.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Проводиться підготовленими фахівцями з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ме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-тою визначення рівнів радіації і радіаційного забруднення будинків, споруджень, території. Для проведення цього виду розвідки використовують спеці-альні прилади (ДП – 5В; ДРГ – 01; ІД – 1 і ін.) </a:t>
            </a:r>
          </a:p>
          <a:p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Місцевість вважається зараженої при радіації рівної 0,5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мр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/год і біль-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ше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. Пішки можна проводити розвідку якщо рівень радіації складає не більше 30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мр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/ч. на машинах – не більше 100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мр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/год, на броньованій техніці – до 20 Р/год, більш 200 Р/год – з літаків і вертольотів. </a:t>
            </a:r>
          </a:p>
          <a:p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Виміри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проводяться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через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кожні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50 – 100 м при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цьому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датчик треба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розташовувати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відстані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10-15 см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поверхні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землі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uk-UA" dirty="0"/>
          </a:p>
        </p:txBody>
      </p:sp>
      <p:pic>
        <p:nvPicPr>
          <p:cNvPr id="2050" name="Picture 2" descr="Радіаційна розвідка">
            <a:extLst>
              <a:ext uri="{FF2B5EF4-FFF2-40B4-BE49-F238E27FC236}">
                <a16:creationId xmlns:a16="http://schemas.microsoft.com/office/drawing/2014/main" id="{24AB128E-1CA0-6F13-E490-335E0DC1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7" y="2603377"/>
            <a:ext cx="4593184" cy="26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22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D2D9B-5667-7623-7424-9080B024CD8F}"/>
              </a:ext>
            </a:extLst>
          </p:cNvPr>
          <p:cNvSpPr txBox="1"/>
          <p:nvPr/>
        </p:nvSpPr>
        <p:spPr>
          <a:xfrm>
            <a:off x="803564" y="536598"/>
            <a:ext cx="6096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ХІМІЧНА РОЗВІДКА.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Проводиться підготовленими фахівцями з метою встановлення наявності і ступеневі хімічного зараження місцевості, повітря, джерел водопостачання й об'єктів. Вона проводиться з використанням приладів хімічної розвідки типу ВПХР і газоаналізаторів типу ГХ – 4, ГСА – 13 і ін. При проведенні розвідки виміри на наявність небезпечних хімічних речовин (НХР) проводяться через кожні 20-30 м , у приміщеннях через 10-15 м. При проведенні розвідки особлива увага приділяється місцям можливого зосередження НХР (колодязі, шахти, підвальні приміщення, котловани і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т.п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.).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Хімі-чна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розвідка в населених пунктах особливо ретельно проводиться уздовж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ву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-лиць і провулків. На підставі розвідувальних даних складаються картограми зараження, у тому числі на кожен будинок і присадибну ділянку в населеному пункті. </a:t>
            </a:r>
          </a:p>
          <a:p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ІНЖЕНЕРНА РОЗВІДКА. 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П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роводиться 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встановлення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ступеня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характеру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руйнувань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стану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комунально-енергетичних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систем,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доріг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мостів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переправ,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місцезнаходження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визначення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обсягів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способів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пошуково-рятувальних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аварійно-відбудовних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робіт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endParaRPr lang="uk-UA" dirty="0"/>
          </a:p>
        </p:txBody>
      </p:sp>
      <p:pic>
        <p:nvPicPr>
          <p:cNvPr id="1026" name="Picture 2" descr="Новини Львова: На Львівщині навчалися фахівці РХБ-розвідки">
            <a:extLst>
              <a:ext uri="{FF2B5EF4-FFF2-40B4-BE49-F238E27FC236}">
                <a16:creationId xmlns:a16="http://schemas.microsoft.com/office/drawing/2014/main" id="{F97A7373-F67D-0C85-BBE0-DDC0E59CA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80" y="1262847"/>
            <a:ext cx="3462610" cy="23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pid Trident 2020»: у розвідку першим іде…робот-сапер! – АрміяInform">
            <a:extLst>
              <a:ext uri="{FF2B5EF4-FFF2-40B4-BE49-F238E27FC236}">
                <a16:creationId xmlns:a16="http://schemas.microsoft.com/office/drawing/2014/main" id="{C387076E-EBEA-F702-527F-C07AF7F53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80" y="3913714"/>
            <a:ext cx="3462610" cy="230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5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E4725C-70D0-79EC-D5B6-533F2EEFCD3A}"/>
              </a:ext>
            </a:extLst>
          </p:cNvPr>
          <p:cNvSpPr txBox="1"/>
          <p:nvPr/>
        </p:nvSpPr>
        <p:spPr>
          <a:xfrm>
            <a:off x="310180" y="582476"/>
            <a:ext cx="568224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ПОЖЕЖНА РОЗВІДКА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проводиться для виявлення й уточнення пожежної обстановки в зоні НС. До її проведення залучаються пожежні підрозділи. Піс-ля встановлення районів і масштабів пожеж визначаються шляхи відходу і найбільш зручні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рубежі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локалізації вогню для забезпечення просування формувань до місця проведення рятувальних робіт. </a:t>
            </a:r>
          </a:p>
          <a:p>
            <a:endParaRPr lang="uk-UA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uk-UA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МЕДИЧНА РОЗВІДКА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організується для визначення санітарно-епідеміологічної обстановки в зоні НС. До її проведення залучаються медичні формування, підрозділи, установи і спеціальні медичні розвідувальні групи. Медична розвідка визначає території осередку поразки; проводить індикацію біологічних засобів; уточнює кількість і стан уражених; визначає місця зосередження уражених перед їх евакуацією в лікувальні установи і місця розгортання медичних формувань; визначає обсяг робіт і необхідну кількість приваблюваних сил і засобів для їхнього проведення.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EB430-3B80-2A65-DF02-E1B291164C36}"/>
              </a:ext>
            </a:extLst>
          </p:cNvPr>
          <p:cNvSpPr txBox="1"/>
          <p:nvPr/>
        </p:nvSpPr>
        <p:spPr>
          <a:xfrm>
            <a:off x="5992427" y="2824428"/>
            <a:ext cx="58893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БІОЛОГІЧНА РОЗВІДКА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проводиться для виявлення зараженості місцевості, повітря, води, продовольства, визначення границь зараження, виявлення зараження людей, обсягу і характеру майбутніх робіт. До її проведення залучаються санітарно – епідеміологічна служба. Вона здійснюється шляхом за-бору проб повітря, ґрунту, рослинності, змивів з поверхні різних предметів і зразків, добору для дослідження комах і гризунів. Токсини і хвороботворні мікроби розпізнаються тільки шляхом аналізу в лабораторії. </a:t>
            </a:r>
            <a:endParaRPr lang="uk-UA" dirty="0"/>
          </a:p>
        </p:txBody>
      </p:sp>
      <p:pic>
        <p:nvPicPr>
          <p:cNvPr id="3074" name="Picture 2" descr="РФ готується до &quot;епідемії холери&quot;, можливі провокації щодо біологічної  зброї - розвідка — УНІАН">
            <a:extLst>
              <a:ext uri="{FF2B5EF4-FFF2-40B4-BE49-F238E27FC236}">
                <a16:creationId xmlns:a16="http://schemas.microsoft.com/office/drawing/2014/main" id="{EC6A6FE7-978C-7C35-1ED8-02002A10C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54" y="700940"/>
            <a:ext cx="2805207" cy="18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6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B3B5D9-1882-E85F-708F-31F5FBB5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3" y="1088655"/>
            <a:ext cx="6258756" cy="493303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9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ВЕТЕРИНАРНА РОЗВІДКА 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проводиться для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визначення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ступеня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поразки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тварин і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рослин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шляхів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їхньої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евакуації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способів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лікування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. До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її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залучається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ветеринарна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служба. </a:t>
            </a:r>
          </a:p>
          <a:p>
            <a:pPr marL="0" indent="0">
              <a:spcBef>
                <a:spcPts val="0"/>
              </a:spcBef>
            </a:pP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Для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позначення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зони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НС, характеру і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рівня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зараження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розвідниками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використовуються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кілька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способів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pPr marL="0" indent="0">
              <a:spcBef>
                <a:spcPts val="0"/>
              </a:spcBef>
            </a:pP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установлення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спеціального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щита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зі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знімними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картками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, на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які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наноситься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інформація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</a:pPr>
            <a:r>
              <a:rPr lang="uk-UA" sz="1900" b="0" i="0" u="none" strike="noStrike" baseline="0" dirty="0">
                <a:latin typeface="Times New Roman" panose="02020603050405020304" pitchFamily="18" charset="0"/>
              </a:rPr>
              <a:t>- установлення стаціонарних щитів; </a:t>
            </a:r>
          </a:p>
          <a:p>
            <a:pPr marL="0" indent="0">
              <a:spcBef>
                <a:spcPts val="0"/>
              </a:spcBef>
            </a:pP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нанесення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інформації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стіни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конструкції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забори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стовбури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дерев,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дорожні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знаки. </a:t>
            </a:r>
          </a:p>
          <a:p>
            <a:pPr marL="0" indent="0">
              <a:spcBef>
                <a:spcPts val="0"/>
              </a:spcBef>
              <a:buNone/>
            </a:pPr>
            <a:endParaRPr lang="ru-RU" sz="19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9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ІНФОРМАЦІЮ НЕОБХІДНО НАНОСИТИ ФАРБАМИ ЯСКРАВОГО КОЛЬОРУ, У ДОСТУП</a:t>
            </a:r>
            <a:r>
              <a:rPr lang="uk-UA" sz="19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НИХ, ДОБРЕ ВИДИМИХ МІСЦЯХ. </a:t>
            </a:r>
          </a:p>
          <a:p>
            <a:pPr marL="0" indent="0">
              <a:spcBef>
                <a:spcPts val="0"/>
              </a:spcBef>
              <a:buNone/>
            </a:pPr>
            <a:endParaRPr lang="uk-UA" sz="19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Знаки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встановлюються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в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обов'язковому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порядку при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виявленні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небезпечних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шкідливих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речовин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дози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яких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перевищують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припустимі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норми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. У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нічний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час знаки і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покажчики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повинні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бути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освітлені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будь-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яким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способом</a:t>
            </a:r>
            <a:r>
              <a:rPr lang="ru-RU" sz="21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3474D-8857-CAD7-D8CC-1BE9E1678CAC}"/>
              </a:ext>
            </a:extLst>
          </p:cNvPr>
          <p:cNvSpPr txBox="1"/>
          <p:nvPr/>
        </p:nvSpPr>
        <p:spPr>
          <a:xfrm>
            <a:off x="6403757" y="1088655"/>
            <a:ext cx="56861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ПОВІТРЯНА РОЗВІДКА </a:t>
            </a:r>
            <a:r>
              <a:rPr lang="uk-UA" b="0" i="0" u="none" strike="noStrike" baseline="0" dirty="0">
                <a:latin typeface="Times New Roman" panose="02020603050405020304" pitchFamily="18" charset="0"/>
              </a:rPr>
              <a:t>здійснює візуальний і дозиметричний контроль, фотографування і телевізійну трансляцію, проводиться за допомогою літаків, вертольотів і інших літальних апаратів. У її задачу входять визначення гра-ниць і характеру НС, виявлення стану будинків, доріг, мостів, виявлення потерпілих, завалів, пожеж, вибір маршрутів пересування техніки. Отримані да-ні наносяться на карту або передаються по радіо керівникові робіт. 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dirty="0"/>
          </a:p>
        </p:txBody>
      </p:sp>
      <p:pic>
        <p:nvPicPr>
          <p:cNvPr id="4100" name="Picture 4" descr="Повітряна розвідка: відсьогодні на Буковині прикордонники  використовуватимуть дрони » Новини Чернівці: Інформаційний портал «Молодий  буковинець»">
            <a:extLst>
              <a:ext uri="{FF2B5EF4-FFF2-40B4-BE49-F238E27FC236}">
                <a16:creationId xmlns:a16="http://schemas.microsoft.com/office/drawing/2014/main" id="{2D2C484F-60A0-1A43-CEBA-0B1CF0694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79" y="3862200"/>
            <a:ext cx="3530355" cy="19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1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83474D-8857-CAD7-D8CC-1BE9E1678CAC}"/>
              </a:ext>
            </a:extLst>
          </p:cNvPr>
          <p:cNvSpPr txBox="1"/>
          <p:nvPr/>
        </p:nvSpPr>
        <p:spPr>
          <a:xfrm>
            <a:off x="409853" y="289666"/>
            <a:ext cx="568614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ВОДНА РОЗВІДКА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організується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з метою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одержання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й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уточнення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даних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про НС на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воді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або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під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водою. Для </a:t>
            </a:r>
            <a:r>
              <a:rPr lang="uk-UA" b="0" i="0" u="none" strike="noStrike" baseline="0" dirty="0">
                <a:latin typeface="Times New Roman" panose="02020603050405020304" pitchFamily="18" charset="0"/>
              </a:rPr>
              <a:t>цих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цілей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використовуються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човни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кораблі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підвідні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апарати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водолази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. До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основних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задач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водної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розвідки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відносяться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pPr marL="0" indent="0">
              <a:spcBef>
                <a:spcPts val="0"/>
              </a:spcBef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дослідження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й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оцінка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характеру НС; </a:t>
            </a:r>
          </a:p>
          <a:p>
            <a:pPr marL="0" indent="0">
              <a:spcBef>
                <a:spcPts val="0"/>
              </a:spcBef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пошук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потерпілих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надання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їм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допомоги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пошук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об'єктів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що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втратилися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або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затонули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оцінка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їхнього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стану,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розробка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варіантів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надання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допомоги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радіологічного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біологічного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контролю води; </a:t>
            </a:r>
          </a:p>
          <a:p>
            <a:pPr marL="0" indent="0">
              <a:spcBef>
                <a:spcPts val="0"/>
              </a:spcBef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вивчення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ситуації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розробка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прогнозу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її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розвитку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</a:pPr>
            <a:r>
              <a:rPr lang="ru-RU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визначення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фарватерів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встановлення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сигнальних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</a:rPr>
              <a:t>знаків</a:t>
            </a:r>
            <a:r>
              <a:rPr lang="ru-RU" b="0" i="0" u="none" strike="noStrike" baseline="0" dirty="0">
                <a:latin typeface="Times New Roman" panose="02020603050405020304" pitchFamily="18" charset="0"/>
              </a:rPr>
              <a:t>; </a:t>
            </a:r>
            <a:endParaRPr lang="uk-UA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uk-UA" b="0" i="0" u="none" strike="noStrike" baseline="0" dirty="0">
                <a:latin typeface="Times New Roman" panose="02020603050405020304" pitchFamily="18" charset="0"/>
              </a:rPr>
              <a:t>- визначення стану гідротехнічних.</a:t>
            </a:r>
            <a:endParaRPr lang="uk-UA" dirty="0"/>
          </a:p>
        </p:txBody>
      </p:sp>
      <p:sp>
        <p:nvSpPr>
          <p:cNvPr id="6" name="Місце для вмісту 2">
            <a:extLst>
              <a:ext uri="{FF2B5EF4-FFF2-40B4-BE49-F238E27FC236}">
                <a16:creationId xmlns:a16="http://schemas.microsoft.com/office/drawing/2014/main" id="{2F43AB4E-0DB1-30A3-BB42-E9D128B43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01493"/>
            <a:ext cx="5910048" cy="3895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ПІДЗЕМНА РОЗВІДКА</a:t>
            </a: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проводиться з метою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вивчення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й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одержання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даних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про НС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землею (у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шахті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метро,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печері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підземному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спорудженні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).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Основна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увага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його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необхідно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приділяти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безпеки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рятувальників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повинні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проникнути під землю;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оцінити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ситуацію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докласти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неї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керівникові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знайти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надати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їм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допомогу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повернутися на поверхню. </a:t>
            </a:r>
          </a:p>
          <a:p>
            <a:pPr marL="0" indent="0">
              <a:buNone/>
            </a:pP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Пошуково-рятувальні роботи можуть проводитися як одночасно з розвідкою, так і після її завершення. Розвідка триває з моменту виїзду підрозділів у зону “НС” до ліквідації аварії.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517795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</TotalTime>
  <Words>1193</Words>
  <Application>Microsoft Office PowerPoint</Application>
  <PresentationFormat>Широкий екран</PresentationFormat>
  <Paragraphs>55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Іон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MOH</cp:lastModifiedBy>
  <cp:revision>14</cp:revision>
  <dcterms:created xsi:type="dcterms:W3CDTF">2023-06-13T06:28:33Z</dcterms:created>
  <dcterms:modified xsi:type="dcterms:W3CDTF">2023-09-02T18:14:25Z</dcterms:modified>
</cp:coreProperties>
</file>