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66" r:id="rId5"/>
    <p:sldId id="259" r:id="rId6"/>
    <p:sldId id="260" r:id="rId7"/>
    <p:sldId id="261" r:id="rId8"/>
    <p:sldId id="265" r:id="rId9"/>
    <p:sldId id="264"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0101"/>
    <a:srgbClr val="FF9900"/>
    <a:srgbClr val="133F4B"/>
    <a:srgbClr val="1E4D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51" autoAdjust="0"/>
    <p:restoredTop sz="94660"/>
  </p:normalViewPr>
  <p:slideViewPr>
    <p:cSldViewPr snapToGrid="0">
      <p:cViewPr varScale="1">
        <p:scale>
          <a:sx n="86" d="100"/>
          <a:sy n="86" d="100"/>
        </p:scale>
        <p:origin x="71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Микола Золотоніг" userId="5909f5995d42102a" providerId="LiveId" clId="{077DAFDC-E80C-42A9-AA01-A8BD3FBA330D}"/>
    <pc:docChg chg="undo custSel addSld delSld modSld">
      <pc:chgData name="Микола Золотоніг" userId="5909f5995d42102a" providerId="LiveId" clId="{077DAFDC-E80C-42A9-AA01-A8BD3FBA330D}" dt="2023-09-02T10:35:44.711" v="847" actId="1076"/>
      <pc:docMkLst>
        <pc:docMk/>
      </pc:docMkLst>
      <pc:sldChg chg="modSp mod">
        <pc:chgData name="Микола Золотоніг" userId="5909f5995d42102a" providerId="LiveId" clId="{077DAFDC-E80C-42A9-AA01-A8BD3FBA330D}" dt="2023-09-02T09:05:32.354" v="249" actId="114"/>
        <pc:sldMkLst>
          <pc:docMk/>
          <pc:sldMk cId="4232741096" sldId="256"/>
        </pc:sldMkLst>
        <pc:spChg chg="mod">
          <ac:chgData name="Микола Золотоніг" userId="5909f5995d42102a" providerId="LiveId" clId="{077DAFDC-E80C-42A9-AA01-A8BD3FBA330D}" dt="2023-09-02T09:05:32.354" v="249" actId="114"/>
          <ac:spMkLst>
            <pc:docMk/>
            <pc:sldMk cId="4232741096" sldId="256"/>
            <ac:spMk id="2" creationId="{F06548B9-028D-4BC0-AC0A-8BB00E1B49F1}"/>
          </ac:spMkLst>
        </pc:spChg>
        <pc:spChg chg="mod">
          <ac:chgData name="Микола Золотоніг" userId="5909f5995d42102a" providerId="LiveId" clId="{077DAFDC-E80C-42A9-AA01-A8BD3FBA330D}" dt="2023-09-02T08:45:13.344" v="29" actId="122"/>
          <ac:spMkLst>
            <pc:docMk/>
            <pc:sldMk cId="4232741096" sldId="256"/>
            <ac:spMk id="3" creationId="{34380008-0B10-4B32-A149-A3B02CF81DD2}"/>
          </ac:spMkLst>
        </pc:spChg>
      </pc:sldChg>
      <pc:sldChg chg="modSp mod">
        <pc:chgData name="Микола Золотоніг" userId="5909f5995d42102a" providerId="LiveId" clId="{077DAFDC-E80C-42A9-AA01-A8BD3FBA330D}" dt="2023-09-02T10:21:11.145" v="641" actId="255"/>
        <pc:sldMkLst>
          <pc:docMk/>
          <pc:sldMk cId="3827701136" sldId="257"/>
        </pc:sldMkLst>
        <pc:spChg chg="mod">
          <ac:chgData name="Микола Золотоніг" userId="5909f5995d42102a" providerId="LiveId" clId="{077DAFDC-E80C-42A9-AA01-A8BD3FBA330D}" dt="2023-09-02T09:00:14.302" v="190" actId="1076"/>
          <ac:spMkLst>
            <pc:docMk/>
            <pc:sldMk cId="3827701136" sldId="257"/>
            <ac:spMk id="2" creationId="{7BEC9DF6-3276-4A69-95A0-BA210530F96D}"/>
          </ac:spMkLst>
        </pc:spChg>
        <pc:spChg chg="mod">
          <ac:chgData name="Микола Золотоніг" userId="5909f5995d42102a" providerId="LiveId" clId="{077DAFDC-E80C-42A9-AA01-A8BD3FBA330D}" dt="2023-09-02T10:21:11.145" v="641" actId="255"/>
          <ac:spMkLst>
            <pc:docMk/>
            <pc:sldMk cId="3827701136" sldId="257"/>
            <ac:spMk id="3" creationId="{DAB09601-A1FA-4385-80A8-A396C00B8711}"/>
          </ac:spMkLst>
        </pc:spChg>
      </pc:sldChg>
      <pc:sldChg chg="addSp delSp modSp mod">
        <pc:chgData name="Микола Золотоніг" userId="5909f5995d42102a" providerId="LiveId" clId="{077DAFDC-E80C-42A9-AA01-A8BD3FBA330D}" dt="2023-09-02T10:29:53.559" v="777" actId="1076"/>
        <pc:sldMkLst>
          <pc:docMk/>
          <pc:sldMk cId="1778328873" sldId="258"/>
        </pc:sldMkLst>
        <pc:spChg chg="del mod">
          <ac:chgData name="Микола Золотоніг" userId="5909f5995d42102a" providerId="LiveId" clId="{077DAFDC-E80C-42A9-AA01-A8BD3FBA330D}" dt="2023-09-02T10:21:33.997" v="650" actId="478"/>
          <ac:spMkLst>
            <pc:docMk/>
            <pc:sldMk cId="1778328873" sldId="258"/>
            <ac:spMk id="2" creationId="{7F62152C-7E91-448D-970F-169BB6429F8E}"/>
          </ac:spMkLst>
        </pc:spChg>
        <pc:spChg chg="add del mod">
          <ac:chgData name="Микола Золотоніг" userId="5909f5995d42102a" providerId="LiveId" clId="{077DAFDC-E80C-42A9-AA01-A8BD3FBA330D}" dt="2023-09-02T09:24:46.956" v="302" actId="478"/>
          <ac:spMkLst>
            <pc:docMk/>
            <pc:sldMk cId="1778328873" sldId="258"/>
            <ac:spMk id="4" creationId="{9189FA4E-DEB6-462B-8F1D-40A8A4D34789}"/>
          </ac:spMkLst>
        </pc:spChg>
        <pc:spChg chg="add del mod">
          <ac:chgData name="Микола Золотоніг" userId="5909f5995d42102a" providerId="LiveId" clId="{077DAFDC-E80C-42A9-AA01-A8BD3FBA330D}" dt="2023-09-02T10:21:29.083" v="647" actId="478"/>
          <ac:spMkLst>
            <pc:docMk/>
            <pc:sldMk cId="1778328873" sldId="258"/>
            <ac:spMk id="4" creationId="{E5EB010A-B02D-4D16-B38D-D2CD58612898}"/>
          </ac:spMkLst>
        </pc:spChg>
        <pc:spChg chg="add del mod">
          <ac:chgData name="Микола Золотоніг" userId="5909f5995d42102a" providerId="LiveId" clId="{077DAFDC-E80C-42A9-AA01-A8BD3FBA330D}" dt="2023-09-02T10:21:35.844" v="651" actId="478"/>
          <ac:spMkLst>
            <pc:docMk/>
            <pc:sldMk cId="1778328873" sldId="258"/>
            <ac:spMk id="6" creationId="{0679D856-EBFE-473F-A1DD-DEDE0EDD5D46}"/>
          </ac:spMkLst>
        </pc:spChg>
        <pc:spChg chg="add del mod">
          <ac:chgData name="Микола Золотоніг" userId="5909f5995d42102a" providerId="LiveId" clId="{077DAFDC-E80C-42A9-AA01-A8BD3FBA330D}" dt="2023-09-02T09:26:03.691" v="315"/>
          <ac:spMkLst>
            <pc:docMk/>
            <pc:sldMk cId="1778328873" sldId="258"/>
            <ac:spMk id="6" creationId="{8A4A9532-40E7-469F-A5F5-5A8018D3CE1D}"/>
          </ac:spMkLst>
        </pc:spChg>
        <pc:spChg chg="add del mod">
          <ac:chgData name="Микола Золотоніг" userId="5909f5995d42102a" providerId="LiveId" clId="{077DAFDC-E80C-42A9-AA01-A8BD3FBA330D}" dt="2023-09-02T08:52:28.267" v="112" actId="478"/>
          <ac:spMkLst>
            <pc:docMk/>
            <pc:sldMk cId="1778328873" sldId="258"/>
            <ac:spMk id="10" creationId="{755312FE-74FF-4D5D-975C-BB82809A9C30}"/>
          </ac:spMkLst>
        </pc:spChg>
        <pc:spChg chg="add del mod">
          <ac:chgData name="Микола Золотоніг" userId="5909f5995d42102a" providerId="LiveId" clId="{077DAFDC-E80C-42A9-AA01-A8BD3FBA330D}" dt="2023-09-02T10:21:32.516" v="649" actId="478"/>
          <ac:spMkLst>
            <pc:docMk/>
            <pc:sldMk cId="1778328873" sldId="258"/>
            <ac:spMk id="10" creationId="{CA23520D-BC9A-4D9A-B39A-4E284AB6876F}"/>
          </ac:spMkLst>
        </pc:spChg>
        <pc:spChg chg="add mod">
          <ac:chgData name="Микола Золотоніг" userId="5909f5995d42102a" providerId="LiveId" clId="{077DAFDC-E80C-42A9-AA01-A8BD3FBA330D}" dt="2023-09-02T10:29:53.559" v="777" actId="1076"/>
          <ac:spMkLst>
            <pc:docMk/>
            <pc:sldMk cId="1778328873" sldId="258"/>
            <ac:spMk id="11" creationId="{60B13993-828A-44E6-8254-A08FB69722A3}"/>
          </ac:spMkLst>
        </pc:spChg>
        <pc:spChg chg="add del mod">
          <ac:chgData name="Микола Золотоніг" userId="5909f5995d42102a" providerId="LiveId" clId="{077DAFDC-E80C-42A9-AA01-A8BD3FBA330D}" dt="2023-09-02T10:21:30.858" v="648" actId="478"/>
          <ac:spMkLst>
            <pc:docMk/>
            <pc:sldMk cId="1778328873" sldId="258"/>
            <ac:spMk id="12" creationId="{E8F39B39-4BF2-450A-AE2C-7CC2D3DD3441}"/>
          </ac:spMkLst>
        </pc:spChg>
        <pc:spChg chg="add del mod">
          <ac:chgData name="Микола Золотоніг" userId="5909f5995d42102a" providerId="LiveId" clId="{077DAFDC-E80C-42A9-AA01-A8BD3FBA330D}" dt="2023-09-02T09:24:44.519" v="301" actId="478"/>
          <ac:spMkLst>
            <pc:docMk/>
            <pc:sldMk cId="1778328873" sldId="258"/>
            <ac:spMk id="13" creationId="{B2805D5B-1FF9-4F6C-A03A-2E481BC2BED2}"/>
          </ac:spMkLst>
        </pc:spChg>
        <pc:spChg chg="add mod">
          <ac:chgData name="Микола Золотоніг" userId="5909f5995d42102a" providerId="LiveId" clId="{077DAFDC-E80C-42A9-AA01-A8BD3FBA330D}" dt="2023-09-02T10:29:46.686" v="776" actId="1076"/>
          <ac:spMkLst>
            <pc:docMk/>
            <pc:sldMk cId="1778328873" sldId="258"/>
            <ac:spMk id="13" creationId="{CAF4F1FF-E2BF-4CBE-BFB4-CE8FCFD72330}"/>
          </ac:spMkLst>
        </pc:spChg>
        <pc:spChg chg="add mod">
          <ac:chgData name="Микола Золотоніг" userId="5909f5995d42102a" providerId="LiveId" clId="{077DAFDC-E80C-42A9-AA01-A8BD3FBA330D}" dt="2023-09-02T10:29:42.529" v="775" actId="1076"/>
          <ac:spMkLst>
            <pc:docMk/>
            <pc:sldMk cId="1778328873" sldId="258"/>
            <ac:spMk id="15" creationId="{BF0022F1-1D9D-4DE6-991C-19652D3B7295}"/>
          </ac:spMkLst>
        </pc:spChg>
        <pc:graphicFrameChg chg="add del mod">
          <ac:chgData name="Микола Золотоніг" userId="5909f5995d42102a" providerId="LiveId" clId="{077DAFDC-E80C-42A9-AA01-A8BD3FBA330D}" dt="2023-09-02T08:47:28.160" v="47"/>
          <ac:graphicFrameMkLst>
            <pc:docMk/>
            <pc:sldMk cId="1778328873" sldId="258"/>
            <ac:graphicFrameMk id="6" creationId="{33BDD8EC-E1AA-4120-9F6D-63CDF654B0CB}"/>
          </ac:graphicFrameMkLst>
        </pc:graphicFrameChg>
        <pc:graphicFrameChg chg="add del mod">
          <ac:chgData name="Микола Золотоніг" userId="5909f5995d42102a" providerId="LiveId" clId="{077DAFDC-E80C-42A9-AA01-A8BD3FBA330D}" dt="2023-09-02T08:47:31.821" v="49"/>
          <ac:graphicFrameMkLst>
            <pc:docMk/>
            <pc:sldMk cId="1778328873" sldId="258"/>
            <ac:graphicFrameMk id="7" creationId="{730FF376-8CFB-488F-BFED-B753099156E8}"/>
          </ac:graphicFrameMkLst>
        </pc:graphicFrameChg>
        <pc:graphicFrameChg chg="add del mod">
          <ac:chgData name="Микола Золотоніг" userId="5909f5995d42102a" providerId="LiveId" clId="{077DAFDC-E80C-42A9-AA01-A8BD3FBA330D}" dt="2023-09-02T08:47:34.850" v="51"/>
          <ac:graphicFrameMkLst>
            <pc:docMk/>
            <pc:sldMk cId="1778328873" sldId="258"/>
            <ac:graphicFrameMk id="8" creationId="{1A380C99-C1C5-4119-9816-FCC3C6D6E876}"/>
          </ac:graphicFrameMkLst>
        </pc:graphicFrameChg>
        <pc:picChg chg="del">
          <ac:chgData name="Микола Золотоніг" userId="5909f5995d42102a" providerId="LiveId" clId="{077DAFDC-E80C-42A9-AA01-A8BD3FBA330D}" dt="2023-09-02T08:47:00.162" v="43" actId="478"/>
          <ac:picMkLst>
            <pc:docMk/>
            <pc:sldMk cId="1778328873" sldId="258"/>
            <ac:picMk id="5" creationId="{288D1689-30BD-46DB-BDCF-FC79FF0AC1D7}"/>
          </ac:picMkLst>
        </pc:picChg>
        <pc:picChg chg="add del mod">
          <ac:chgData name="Микола Золотоніг" userId="5909f5995d42102a" providerId="LiveId" clId="{077DAFDC-E80C-42A9-AA01-A8BD3FBA330D}" dt="2023-09-02T09:24:41.282" v="299" actId="478"/>
          <ac:picMkLst>
            <pc:docMk/>
            <pc:sldMk cId="1778328873" sldId="258"/>
            <ac:picMk id="5" creationId="{34830154-714E-4F6B-A82A-E46D90E58F56}"/>
          </ac:picMkLst>
        </pc:picChg>
        <pc:picChg chg="add del mod">
          <ac:chgData name="Микола Золотоніг" userId="5909f5995d42102a" providerId="LiveId" clId="{077DAFDC-E80C-42A9-AA01-A8BD3FBA330D}" dt="2023-09-02T10:21:23.606" v="645" actId="478"/>
          <ac:picMkLst>
            <pc:docMk/>
            <pc:sldMk cId="1778328873" sldId="258"/>
            <ac:picMk id="8" creationId="{05758EDB-1BF7-44B2-AF21-3ACA823A9AAD}"/>
          </ac:picMkLst>
        </pc:picChg>
        <pc:picChg chg="add del mod ord">
          <ac:chgData name="Микола Золотоніг" userId="5909f5995d42102a" providerId="LiveId" clId="{077DAFDC-E80C-42A9-AA01-A8BD3FBA330D}" dt="2023-09-02T08:52:29.398" v="113" actId="478"/>
          <ac:picMkLst>
            <pc:docMk/>
            <pc:sldMk cId="1778328873" sldId="258"/>
            <ac:picMk id="9" creationId="{DE111810-C710-41F6-A7DB-33F81C9B2919}"/>
          </ac:picMkLst>
        </pc:picChg>
        <pc:picChg chg="add del mod">
          <ac:chgData name="Микола Золотоніг" userId="5909f5995d42102a" providerId="LiveId" clId="{077DAFDC-E80C-42A9-AA01-A8BD3FBA330D}" dt="2023-09-02T09:20:54.937" v="291" actId="478"/>
          <ac:picMkLst>
            <pc:docMk/>
            <pc:sldMk cId="1778328873" sldId="258"/>
            <ac:picMk id="11" creationId="{836094F0-7C39-40CE-B8C3-D4326AB93838}"/>
          </ac:picMkLst>
        </pc:picChg>
      </pc:sldChg>
      <pc:sldChg chg="modSp del mod">
        <pc:chgData name="Микола Золотоніг" userId="5909f5995d42102a" providerId="LiveId" clId="{077DAFDC-E80C-42A9-AA01-A8BD3FBA330D}" dt="2023-09-02T08:46:11.825" v="42" actId="47"/>
        <pc:sldMkLst>
          <pc:docMk/>
          <pc:sldMk cId="1680554294" sldId="259"/>
        </pc:sldMkLst>
        <pc:spChg chg="mod">
          <ac:chgData name="Микола Золотоніг" userId="5909f5995d42102a" providerId="LiveId" clId="{077DAFDC-E80C-42A9-AA01-A8BD3FBA330D}" dt="2023-09-02T08:45:39.532" v="32" actId="1076"/>
          <ac:spMkLst>
            <pc:docMk/>
            <pc:sldMk cId="1680554294" sldId="259"/>
            <ac:spMk id="4" creationId="{DBCBCCD7-3CE1-478A-AD9D-11DC48816523}"/>
          </ac:spMkLst>
        </pc:spChg>
        <pc:spChg chg="mod">
          <ac:chgData name="Микола Золотоніг" userId="5909f5995d42102a" providerId="LiveId" clId="{077DAFDC-E80C-42A9-AA01-A8BD3FBA330D}" dt="2023-09-02T08:45:47.240" v="34" actId="1076"/>
          <ac:spMkLst>
            <pc:docMk/>
            <pc:sldMk cId="1680554294" sldId="259"/>
            <ac:spMk id="6" creationId="{0B554F3F-F30F-4E1B-AC45-6E7714F96C08}"/>
          </ac:spMkLst>
        </pc:spChg>
      </pc:sldChg>
      <pc:sldChg chg="addSp delSp modSp new del mod">
        <pc:chgData name="Микола Золотоніг" userId="5909f5995d42102a" providerId="LiveId" clId="{077DAFDC-E80C-42A9-AA01-A8BD3FBA330D}" dt="2023-09-02T10:21:21.846" v="644" actId="47"/>
        <pc:sldMkLst>
          <pc:docMk/>
          <pc:sldMk cId="2779172849" sldId="259"/>
        </pc:sldMkLst>
        <pc:spChg chg="mod">
          <ac:chgData name="Микола Золотоніг" userId="5909f5995d42102a" providerId="LiveId" clId="{077DAFDC-E80C-42A9-AA01-A8BD3FBA330D}" dt="2023-09-02T09:30:51.001" v="387" actId="113"/>
          <ac:spMkLst>
            <pc:docMk/>
            <pc:sldMk cId="2779172849" sldId="259"/>
            <ac:spMk id="2" creationId="{2B855762-A791-4C49-AD58-F7206F562125}"/>
          </ac:spMkLst>
        </pc:spChg>
        <pc:spChg chg="del">
          <ac:chgData name="Микола Золотоніг" userId="5909f5995d42102a" providerId="LiveId" clId="{077DAFDC-E80C-42A9-AA01-A8BD3FBA330D}" dt="2023-09-02T09:30:16.513" v="375"/>
          <ac:spMkLst>
            <pc:docMk/>
            <pc:sldMk cId="2779172849" sldId="259"/>
            <ac:spMk id="3" creationId="{2E1AB516-341F-4507-9309-FF06EC433A63}"/>
          </ac:spMkLst>
        </pc:spChg>
        <pc:spChg chg="add mod">
          <ac:chgData name="Микола Золотоніг" userId="5909f5995d42102a" providerId="LiveId" clId="{077DAFDC-E80C-42A9-AA01-A8BD3FBA330D}" dt="2023-09-02T09:31:27.781" v="398" actId="14100"/>
          <ac:spMkLst>
            <pc:docMk/>
            <pc:sldMk cId="2779172849" sldId="259"/>
            <ac:spMk id="6" creationId="{B87509B3-BF63-44B8-9418-7386FD041BA0}"/>
          </ac:spMkLst>
        </pc:spChg>
        <pc:spChg chg="add mod">
          <ac:chgData name="Микола Золотоніг" userId="5909f5995d42102a" providerId="LiveId" clId="{077DAFDC-E80C-42A9-AA01-A8BD3FBA330D}" dt="2023-09-02T09:34:08.401" v="433" actId="120"/>
          <ac:spMkLst>
            <pc:docMk/>
            <pc:sldMk cId="2779172849" sldId="259"/>
            <ac:spMk id="8" creationId="{E186580A-6964-401D-A166-EC8FAA6B7FB1}"/>
          </ac:spMkLst>
        </pc:spChg>
        <pc:spChg chg="add mod">
          <ac:chgData name="Микола Золотоніг" userId="5909f5995d42102a" providerId="LiveId" clId="{077DAFDC-E80C-42A9-AA01-A8BD3FBA330D}" dt="2023-09-02T09:33:58.142" v="431" actId="20577"/>
          <ac:spMkLst>
            <pc:docMk/>
            <pc:sldMk cId="2779172849" sldId="259"/>
            <ac:spMk id="10" creationId="{1A0EEA36-9250-4AFE-9D8D-96CB3ECBA206}"/>
          </ac:spMkLst>
        </pc:spChg>
        <pc:picChg chg="add mod">
          <ac:chgData name="Микола Золотоніг" userId="5909f5995d42102a" providerId="LiveId" clId="{077DAFDC-E80C-42A9-AA01-A8BD3FBA330D}" dt="2023-09-02T09:31:43.670" v="403" actId="1076"/>
          <ac:picMkLst>
            <pc:docMk/>
            <pc:sldMk cId="2779172849" sldId="259"/>
            <ac:picMk id="4" creationId="{45F73E3A-2CD5-49E1-A3CB-C2CCA47B1CF0}"/>
          </ac:picMkLst>
        </pc:picChg>
      </pc:sldChg>
      <pc:sldChg chg="addSp delSp modSp new mod">
        <pc:chgData name="Микола Золотоніг" userId="5909f5995d42102a" providerId="LiveId" clId="{077DAFDC-E80C-42A9-AA01-A8BD3FBA330D}" dt="2023-09-02T10:28:02.091" v="758" actId="1076"/>
        <pc:sldMkLst>
          <pc:docMk/>
          <pc:sldMk cId="3045858633" sldId="259"/>
        </pc:sldMkLst>
        <pc:spChg chg="del">
          <ac:chgData name="Микола Золотоніг" userId="5909f5995d42102a" providerId="LiveId" clId="{077DAFDC-E80C-42A9-AA01-A8BD3FBA330D}" dt="2023-09-02T10:25:25.409" v="711" actId="478"/>
          <ac:spMkLst>
            <pc:docMk/>
            <pc:sldMk cId="3045858633" sldId="259"/>
            <ac:spMk id="2" creationId="{541AE4B1-7AC4-4850-A803-821358B992D2}"/>
          </ac:spMkLst>
        </pc:spChg>
        <pc:spChg chg="mod">
          <ac:chgData name="Микола Золотоніг" userId="5909f5995d42102a" providerId="LiveId" clId="{077DAFDC-E80C-42A9-AA01-A8BD3FBA330D}" dt="2023-09-02T10:27:58.028" v="757" actId="1076"/>
          <ac:spMkLst>
            <pc:docMk/>
            <pc:sldMk cId="3045858633" sldId="259"/>
            <ac:spMk id="3" creationId="{FD8FBA93-80A9-4746-BBA6-BB8855C9AEF8}"/>
          </ac:spMkLst>
        </pc:spChg>
        <pc:spChg chg="add mod">
          <ac:chgData name="Микола Золотоніг" userId="5909f5995d42102a" providerId="LiveId" clId="{077DAFDC-E80C-42A9-AA01-A8BD3FBA330D}" dt="2023-09-02T10:28:02.091" v="758" actId="1076"/>
          <ac:spMkLst>
            <pc:docMk/>
            <pc:sldMk cId="3045858633" sldId="259"/>
            <ac:spMk id="5" creationId="{91729449-2342-44DE-B049-A3125AF3F432}"/>
          </ac:spMkLst>
        </pc:spChg>
      </pc:sldChg>
      <pc:sldChg chg="addSp delSp modSp new del mod">
        <pc:chgData name="Микола Золотоніг" userId="5909f5995d42102a" providerId="LiveId" clId="{077DAFDC-E80C-42A9-AA01-A8BD3FBA330D}" dt="2023-09-02T09:24:50.614" v="303" actId="47"/>
        <pc:sldMkLst>
          <pc:docMk/>
          <pc:sldMk cId="3889778910" sldId="259"/>
        </pc:sldMkLst>
        <pc:spChg chg="mod">
          <ac:chgData name="Микола Золотоніг" userId="5909f5995d42102a" providerId="LiveId" clId="{077DAFDC-E80C-42A9-AA01-A8BD3FBA330D}" dt="2023-09-02T08:54:23.827" v="137" actId="1076"/>
          <ac:spMkLst>
            <pc:docMk/>
            <pc:sldMk cId="3889778910" sldId="259"/>
            <ac:spMk id="2" creationId="{7D2F724E-8D0E-4AFD-8FA7-EE8FA72CA8E4}"/>
          </ac:spMkLst>
        </pc:spChg>
        <pc:spChg chg="del">
          <ac:chgData name="Микола Золотоніг" userId="5909f5995d42102a" providerId="LiveId" clId="{077DAFDC-E80C-42A9-AA01-A8BD3FBA330D}" dt="2023-09-02T08:53:05.665" v="118"/>
          <ac:spMkLst>
            <pc:docMk/>
            <pc:sldMk cId="3889778910" sldId="259"/>
            <ac:spMk id="3" creationId="{5B04F8CE-8625-4A5F-A3F7-142EA0204FBC}"/>
          </ac:spMkLst>
        </pc:spChg>
        <pc:spChg chg="add mod">
          <ac:chgData name="Микола Золотоніг" userId="5909f5995d42102a" providerId="LiveId" clId="{077DAFDC-E80C-42A9-AA01-A8BD3FBA330D}" dt="2023-09-02T08:59:30.204" v="183" actId="1076"/>
          <ac:spMkLst>
            <pc:docMk/>
            <pc:sldMk cId="3889778910" sldId="259"/>
            <ac:spMk id="6" creationId="{9612802F-E37D-4B8C-AA4A-E50ED306E191}"/>
          </ac:spMkLst>
        </pc:spChg>
        <pc:spChg chg="add mod">
          <ac:chgData name="Микола Золотоніг" userId="5909f5995d42102a" providerId="LiveId" clId="{077DAFDC-E80C-42A9-AA01-A8BD3FBA330D}" dt="2023-09-02T09:05:00.132" v="246" actId="1076"/>
          <ac:spMkLst>
            <pc:docMk/>
            <pc:sldMk cId="3889778910" sldId="259"/>
            <ac:spMk id="8" creationId="{D00BC520-35AD-4446-A444-B6BDA3876D01}"/>
          </ac:spMkLst>
        </pc:spChg>
        <pc:picChg chg="add mod">
          <ac:chgData name="Микола Золотоніг" userId="5909f5995d42102a" providerId="LiveId" clId="{077DAFDC-E80C-42A9-AA01-A8BD3FBA330D}" dt="2023-09-02T09:21:36.943" v="298" actId="14100"/>
          <ac:picMkLst>
            <pc:docMk/>
            <pc:sldMk cId="3889778910" sldId="259"/>
            <ac:picMk id="4" creationId="{7CA2D257-235A-42A9-AE66-F54765A42C78}"/>
          </ac:picMkLst>
        </pc:picChg>
      </pc:sldChg>
      <pc:sldChg chg="modSp del mod">
        <pc:chgData name="Микола Золотоніг" userId="5909f5995d42102a" providerId="LiveId" clId="{077DAFDC-E80C-42A9-AA01-A8BD3FBA330D}" dt="2023-09-02T08:46:11.048" v="41" actId="47"/>
        <pc:sldMkLst>
          <pc:docMk/>
          <pc:sldMk cId="1868661328" sldId="260"/>
        </pc:sldMkLst>
        <pc:spChg chg="mod">
          <ac:chgData name="Микола Золотоніг" userId="5909f5995d42102a" providerId="LiveId" clId="{077DAFDC-E80C-42A9-AA01-A8BD3FBA330D}" dt="2023-09-02T08:44:55.961" v="24" actId="27636"/>
          <ac:spMkLst>
            <pc:docMk/>
            <pc:sldMk cId="1868661328" sldId="260"/>
            <ac:spMk id="6" creationId="{B23994F0-6BAE-4AB9-A36C-23693FC5181B}"/>
          </ac:spMkLst>
        </pc:spChg>
        <pc:picChg chg="mod">
          <ac:chgData name="Микола Золотоніг" userId="5909f5995d42102a" providerId="LiveId" clId="{077DAFDC-E80C-42A9-AA01-A8BD3FBA330D}" dt="2023-09-02T08:44:55.866" v="23"/>
          <ac:picMkLst>
            <pc:docMk/>
            <pc:sldMk cId="1868661328" sldId="260"/>
            <ac:picMk id="12" creationId="{BAB5C5FE-3D20-403F-BF39-FBEE04F2B126}"/>
          </ac:picMkLst>
        </pc:picChg>
      </pc:sldChg>
      <pc:sldChg chg="addSp delSp modSp new mod">
        <pc:chgData name="Микола Золотоніг" userId="5909f5995d42102a" providerId="LiveId" clId="{077DAFDC-E80C-42A9-AA01-A8BD3FBA330D}" dt="2023-09-02T10:35:44.711" v="847" actId="1076"/>
        <pc:sldMkLst>
          <pc:docMk/>
          <pc:sldMk cId="2698231437" sldId="260"/>
        </pc:sldMkLst>
        <pc:spChg chg="del">
          <ac:chgData name="Микола Золотоніг" userId="5909f5995d42102a" providerId="LiveId" clId="{077DAFDC-E80C-42A9-AA01-A8BD3FBA330D}" dt="2023-09-02T10:31:50.751" v="781" actId="478"/>
          <ac:spMkLst>
            <pc:docMk/>
            <pc:sldMk cId="2698231437" sldId="260"/>
            <ac:spMk id="2" creationId="{E6A8354A-D7AE-4350-B376-9F9C582437B4}"/>
          </ac:spMkLst>
        </pc:spChg>
        <pc:spChg chg="del">
          <ac:chgData name="Микола Золотоніг" userId="5909f5995d42102a" providerId="LiveId" clId="{077DAFDC-E80C-42A9-AA01-A8BD3FBA330D}" dt="2023-09-02T10:31:44.961" v="779"/>
          <ac:spMkLst>
            <pc:docMk/>
            <pc:sldMk cId="2698231437" sldId="260"/>
            <ac:spMk id="3" creationId="{6FEC0F06-1A50-4B5B-B970-A1ED485CF30B}"/>
          </ac:spMkLst>
        </pc:spChg>
        <pc:spChg chg="add mod">
          <ac:chgData name="Микола Золотоніг" userId="5909f5995d42102a" providerId="LiveId" clId="{077DAFDC-E80C-42A9-AA01-A8BD3FBA330D}" dt="2023-09-02T10:35:44.711" v="847" actId="1076"/>
          <ac:spMkLst>
            <pc:docMk/>
            <pc:sldMk cId="2698231437" sldId="260"/>
            <ac:spMk id="4" creationId="{61703A98-E21A-4101-A7C0-CF76F396B2F2}"/>
          </ac:spMkLst>
        </pc:spChg>
      </pc:sldChg>
      <pc:sldChg chg="addSp delSp modSp new del mod">
        <pc:chgData name="Микола Золотоніг" userId="5909f5995d42102a" providerId="LiveId" clId="{077DAFDC-E80C-42A9-AA01-A8BD3FBA330D}" dt="2023-09-02T10:21:21.155" v="643" actId="47"/>
        <pc:sldMkLst>
          <pc:docMk/>
          <pc:sldMk cId="2944320085" sldId="260"/>
        </pc:sldMkLst>
        <pc:spChg chg="mod">
          <ac:chgData name="Микола Золотоніг" userId="5909f5995d42102a" providerId="LiveId" clId="{077DAFDC-E80C-42A9-AA01-A8BD3FBA330D}" dt="2023-09-02T09:34:45.964" v="449" actId="403"/>
          <ac:spMkLst>
            <pc:docMk/>
            <pc:sldMk cId="2944320085" sldId="260"/>
            <ac:spMk id="2" creationId="{A09EDDF2-5CCE-4223-82D1-E76284C5AA68}"/>
          </ac:spMkLst>
        </pc:spChg>
        <pc:spChg chg="del">
          <ac:chgData name="Микола Золотоніг" userId="5909f5995d42102a" providerId="LiveId" clId="{077DAFDC-E80C-42A9-AA01-A8BD3FBA330D}" dt="2023-09-02T09:34:16.921" v="434"/>
          <ac:spMkLst>
            <pc:docMk/>
            <pc:sldMk cId="2944320085" sldId="260"/>
            <ac:spMk id="3" creationId="{32D697E2-A9E5-42A7-94B0-CED49C114358}"/>
          </ac:spMkLst>
        </pc:spChg>
        <pc:spChg chg="add del mod">
          <ac:chgData name="Микола Золотоніг" userId="5909f5995d42102a" providerId="LiveId" clId="{077DAFDC-E80C-42A9-AA01-A8BD3FBA330D}" dt="2023-09-02T09:35:09.641" v="456"/>
          <ac:spMkLst>
            <pc:docMk/>
            <pc:sldMk cId="2944320085" sldId="260"/>
            <ac:spMk id="6" creationId="{DA6C3454-7BE3-4BFB-A66B-49A67583A844}"/>
          </ac:spMkLst>
        </pc:spChg>
        <pc:spChg chg="add mod">
          <ac:chgData name="Микола Золотоніг" userId="5909f5995d42102a" providerId="LiveId" clId="{077DAFDC-E80C-42A9-AA01-A8BD3FBA330D}" dt="2023-09-02T09:35:27.669" v="463" actId="123"/>
          <ac:spMkLst>
            <pc:docMk/>
            <pc:sldMk cId="2944320085" sldId="260"/>
            <ac:spMk id="8" creationId="{9FB8191C-DBE1-488A-92B5-2A2FA3A5E645}"/>
          </ac:spMkLst>
        </pc:spChg>
        <pc:spChg chg="add mod">
          <ac:chgData name="Микола Золотоніг" userId="5909f5995d42102a" providerId="LiveId" clId="{077DAFDC-E80C-42A9-AA01-A8BD3FBA330D}" dt="2023-09-02T09:38:44.879" v="537" actId="207"/>
          <ac:spMkLst>
            <pc:docMk/>
            <pc:sldMk cId="2944320085" sldId="260"/>
            <ac:spMk id="10" creationId="{AB9E36FD-2BCF-4DC0-88DF-7CB13C3AEA2C}"/>
          </ac:spMkLst>
        </pc:spChg>
        <pc:spChg chg="add mod">
          <ac:chgData name="Микола Золотоніг" userId="5909f5995d42102a" providerId="LiveId" clId="{077DAFDC-E80C-42A9-AA01-A8BD3FBA330D}" dt="2023-09-02T09:38:37.372" v="536" actId="207"/>
          <ac:spMkLst>
            <pc:docMk/>
            <pc:sldMk cId="2944320085" sldId="260"/>
            <ac:spMk id="12" creationId="{5380B43D-712A-476E-A840-B8B792371108}"/>
          </ac:spMkLst>
        </pc:spChg>
        <pc:graphicFrameChg chg="add del mod">
          <ac:chgData name="Микола Золотоніг" userId="5909f5995d42102a" providerId="LiveId" clId="{077DAFDC-E80C-42A9-AA01-A8BD3FBA330D}" dt="2023-09-02T09:35:09.641" v="456"/>
          <ac:graphicFrameMkLst>
            <pc:docMk/>
            <pc:sldMk cId="2944320085" sldId="260"/>
            <ac:graphicFrameMk id="5" creationId="{506E833E-5613-4BAF-846D-7D670E44D8A2}"/>
          </ac:graphicFrameMkLst>
        </pc:graphicFrameChg>
        <pc:picChg chg="add mod">
          <ac:chgData name="Микола Золотоніг" userId="5909f5995d42102a" providerId="LiveId" clId="{077DAFDC-E80C-42A9-AA01-A8BD3FBA330D}" dt="2023-09-02T09:34:57.539" v="454" actId="14100"/>
          <ac:picMkLst>
            <pc:docMk/>
            <pc:sldMk cId="2944320085" sldId="260"/>
            <ac:picMk id="4" creationId="{BA3C0040-469F-4E9B-9721-89F5BCF3EC20}"/>
          </ac:picMkLst>
        </pc:picChg>
      </pc:sldChg>
      <pc:sldChg chg="addSp delSp modSp new del mod">
        <pc:chgData name="Микола Золотоніг" userId="5909f5995d42102a" providerId="LiveId" clId="{077DAFDC-E80C-42A9-AA01-A8BD3FBA330D}" dt="2023-09-02T09:24:51.472" v="304" actId="47"/>
        <pc:sldMkLst>
          <pc:docMk/>
          <pc:sldMk cId="4244936951" sldId="260"/>
        </pc:sldMkLst>
        <pc:spChg chg="mod">
          <ac:chgData name="Микола Золотоніг" userId="5909f5995d42102a" providerId="LiveId" clId="{077DAFDC-E80C-42A9-AA01-A8BD3FBA330D}" dt="2023-09-02T08:56:06.784" v="148" actId="113"/>
          <ac:spMkLst>
            <pc:docMk/>
            <pc:sldMk cId="4244936951" sldId="260"/>
            <ac:spMk id="2" creationId="{E23F24EC-84FF-4216-BF1E-5CCB2123A050}"/>
          </ac:spMkLst>
        </pc:spChg>
        <pc:spChg chg="del">
          <ac:chgData name="Микола Золотоніг" userId="5909f5995d42102a" providerId="LiveId" clId="{077DAFDC-E80C-42A9-AA01-A8BD3FBA330D}" dt="2023-09-02T08:55:22.110" v="139"/>
          <ac:spMkLst>
            <pc:docMk/>
            <pc:sldMk cId="4244936951" sldId="260"/>
            <ac:spMk id="3" creationId="{3FDC1D78-0722-46ED-8D6B-D909C4D0F18D}"/>
          </ac:spMkLst>
        </pc:spChg>
        <pc:spChg chg="add mod">
          <ac:chgData name="Микола Золотоніг" userId="5909f5995d42102a" providerId="LiveId" clId="{077DAFDC-E80C-42A9-AA01-A8BD3FBA330D}" dt="2023-09-02T08:59:04.279" v="177" actId="1076"/>
          <ac:spMkLst>
            <pc:docMk/>
            <pc:sldMk cId="4244936951" sldId="260"/>
            <ac:spMk id="6" creationId="{0650A262-BC3F-4CCA-A8E0-3506EAEEDCDF}"/>
          </ac:spMkLst>
        </pc:spChg>
        <pc:spChg chg="add mod">
          <ac:chgData name="Микола Золотоніг" userId="5909f5995d42102a" providerId="LiveId" clId="{077DAFDC-E80C-42A9-AA01-A8BD3FBA330D}" dt="2023-09-02T08:58:46.043" v="173" actId="207"/>
          <ac:spMkLst>
            <pc:docMk/>
            <pc:sldMk cId="4244936951" sldId="260"/>
            <ac:spMk id="8" creationId="{96CB7806-A345-44AC-A1CE-7B772F4E2A96}"/>
          </ac:spMkLst>
        </pc:spChg>
        <pc:picChg chg="add mod">
          <ac:chgData name="Микола Золотоніг" userId="5909f5995d42102a" providerId="LiveId" clId="{077DAFDC-E80C-42A9-AA01-A8BD3FBA330D}" dt="2023-09-02T08:58:48.640" v="174" actId="1076"/>
          <ac:picMkLst>
            <pc:docMk/>
            <pc:sldMk cId="4244936951" sldId="260"/>
            <ac:picMk id="4" creationId="{2E8FDCBE-ABFA-46C9-82A6-01F098DA63BF}"/>
          </ac:picMkLst>
        </pc:picChg>
      </pc:sldChg>
      <pc:sldChg chg="addSp delSp modSp new del mod">
        <pc:chgData name="Микола Золотоніг" userId="5909f5995d42102a" providerId="LiveId" clId="{077DAFDC-E80C-42A9-AA01-A8BD3FBA330D}" dt="2023-09-02T10:21:19.765" v="642" actId="47"/>
        <pc:sldMkLst>
          <pc:docMk/>
          <pc:sldMk cId="1744247232" sldId="261"/>
        </pc:sldMkLst>
        <pc:spChg chg="mod">
          <ac:chgData name="Микола Золотоніг" userId="5909f5995d42102a" providerId="LiveId" clId="{077DAFDC-E80C-42A9-AA01-A8BD3FBA330D}" dt="2023-09-02T09:40:10.815" v="555" actId="113"/>
          <ac:spMkLst>
            <pc:docMk/>
            <pc:sldMk cId="1744247232" sldId="261"/>
            <ac:spMk id="2" creationId="{840B0753-AF42-4BE2-B55D-70E00470DAFD}"/>
          </ac:spMkLst>
        </pc:spChg>
        <pc:spChg chg="del mod">
          <ac:chgData name="Микола Золотоніг" userId="5909f5995d42102a" providerId="LiveId" clId="{077DAFDC-E80C-42A9-AA01-A8BD3FBA330D}" dt="2023-09-02T09:39:16.017" v="541"/>
          <ac:spMkLst>
            <pc:docMk/>
            <pc:sldMk cId="1744247232" sldId="261"/>
            <ac:spMk id="3" creationId="{A2587CF2-A494-4F0D-9D46-FCC1C5D200CE}"/>
          </ac:spMkLst>
        </pc:spChg>
        <pc:spChg chg="add mod">
          <ac:chgData name="Микола Золотоніг" userId="5909f5995d42102a" providerId="LiveId" clId="{077DAFDC-E80C-42A9-AA01-A8BD3FBA330D}" dt="2023-09-02T09:40:24.455" v="556" actId="20577"/>
          <ac:spMkLst>
            <pc:docMk/>
            <pc:sldMk cId="1744247232" sldId="261"/>
            <ac:spMk id="6" creationId="{A3E850E4-9203-4AA3-B2CF-55A569ACC9E0}"/>
          </ac:spMkLst>
        </pc:spChg>
        <pc:spChg chg="add mod">
          <ac:chgData name="Микола Золотоніг" userId="5909f5995d42102a" providerId="LiveId" clId="{077DAFDC-E80C-42A9-AA01-A8BD3FBA330D}" dt="2023-09-02T09:43:29.543" v="632" actId="1076"/>
          <ac:spMkLst>
            <pc:docMk/>
            <pc:sldMk cId="1744247232" sldId="261"/>
            <ac:spMk id="8" creationId="{F3317667-3E52-4217-B9AA-100ECEACCAA2}"/>
          </ac:spMkLst>
        </pc:spChg>
        <pc:picChg chg="add mod">
          <ac:chgData name="Микола Золотоніг" userId="5909f5995d42102a" providerId="LiveId" clId="{077DAFDC-E80C-42A9-AA01-A8BD3FBA330D}" dt="2023-09-02T09:44:52.411" v="634" actId="14100"/>
          <ac:picMkLst>
            <pc:docMk/>
            <pc:sldMk cId="1744247232" sldId="261"/>
            <ac:picMk id="4" creationId="{D73F3CDC-0FED-4AF8-9385-6D669B6FF2F5}"/>
          </ac:picMkLst>
        </pc:picChg>
      </pc:sldChg>
      <pc:sldChg chg="addSp delSp modSp new del mod">
        <pc:chgData name="Микола Золотоніг" userId="5909f5995d42102a" providerId="LiveId" clId="{077DAFDC-E80C-42A9-AA01-A8BD3FBA330D}" dt="2023-09-02T09:24:52.427" v="305" actId="47"/>
        <pc:sldMkLst>
          <pc:docMk/>
          <pc:sldMk cId="2764025217" sldId="261"/>
        </pc:sldMkLst>
        <pc:spChg chg="mod">
          <ac:chgData name="Микола Золотоніг" userId="5909f5995d42102a" providerId="LiveId" clId="{077DAFDC-E80C-42A9-AA01-A8BD3FBA330D}" dt="2023-09-02T09:00:54.568" v="203" actId="14100"/>
          <ac:spMkLst>
            <pc:docMk/>
            <pc:sldMk cId="2764025217" sldId="261"/>
            <ac:spMk id="2" creationId="{6550CDA0-21F6-4D21-A75B-5CBC0CC59C72}"/>
          </ac:spMkLst>
        </pc:spChg>
        <pc:spChg chg="del">
          <ac:chgData name="Микола Золотоніг" userId="5909f5995d42102a" providerId="LiveId" clId="{077DAFDC-E80C-42A9-AA01-A8BD3FBA330D}" dt="2023-09-02T09:01:00.265" v="204"/>
          <ac:spMkLst>
            <pc:docMk/>
            <pc:sldMk cId="2764025217" sldId="261"/>
            <ac:spMk id="3" creationId="{94683D66-A3DA-4146-93FA-5CA0D8EEAE54}"/>
          </ac:spMkLst>
        </pc:spChg>
        <pc:spChg chg="add mod">
          <ac:chgData name="Микола Золотоніг" userId="5909f5995d42102a" providerId="LiveId" clId="{077DAFDC-E80C-42A9-AA01-A8BD3FBA330D}" dt="2023-09-02T09:01:32.998" v="213" actId="403"/>
          <ac:spMkLst>
            <pc:docMk/>
            <pc:sldMk cId="2764025217" sldId="261"/>
            <ac:spMk id="6" creationId="{978EA6A4-82D2-405A-84B8-CE311CA10633}"/>
          </ac:spMkLst>
        </pc:spChg>
        <pc:spChg chg="add mod">
          <ac:chgData name="Микола Золотоніг" userId="5909f5995d42102a" providerId="LiveId" clId="{077DAFDC-E80C-42A9-AA01-A8BD3FBA330D}" dt="2023-09-02T09:03:39.771" v="235" actId="2711"/>
          <ac:spMkLst>
            <pc:docMk/>
            <pc:sldMk cId="2764025217" sldId="261"/>
            <ac:spMk id="11" creationId="{AD397A43-3E9A-40AD-AD16-828AA1928733}"/>
          </ac:spMkLst>
        </pc:spChg>
        <pc:graphicFrameChg chg="add del mod">
          <ac:chgData name="Микола Золотоніг" userId="5909f5995d42102a" providerId="LiveId" clId="{077DAFDC-E80C-42A9-AA01-A8BD3FBA330D}" dt="2023-09-02T09:01:46.117" v="215"/>
          <ac:graphicFrameMkLst>
            <pc:docMk/>
            <pc:sldMk cId="2764025217" sldId="261"/>
            <ac:graphicFrameMk id="7" creationId="{3029CEEF-6A9F-478C-BADD-218B4BFBCB23}"/>
          </ac:graphicFrameMkLst>
        </pc:graphicFrameChg>
        <pc:graphicFrameChg chg="add del mod">
          <ac:chgData name="Микола Золотоніг" userId="5909f5995d42102a" providerId="LiveId" clId="{077DAFDC-E80C-42A9-AA01-A8BD3FBA330D}" dt="2023-09-02T09:02:02.151" v="217"/>
          <ac:graphicFrameMkLst>
            <pc:docMk/>
            <pc:sldMk cId="2764025217" sldId="261"/>
            <ac:graphicFrameMk id="8" creationId="{3FA0F269-B5CD-44F5-A266-C5D00543394F}"/>
          </ac:graphicFrameMkLst>
        </pc:graphicFrameChg>
        <pc:graphicFrameChg chg="add del mod">
          <ac:chgData name="Микола Золотоніг" userId="5909f5995d42102a" providerId="LiveId" clId="{077DAFDC-E80C-42A9-AA01-A8BD3FBA330D}" dt="2023-09-02T09:02:26.132" v="219"/>
          <ac:graphicFrameMkLst>
            <pc:docMk/>
            <pc:sldMk cId="2764025217" sldId="261"/>
            <ac:graphicFrameMk id="9" creationId="{8B2FF0B6-E25F-452A-AEB6-7065A2703F8A}"/>
          </ac:graphicFrameMkLst>
        </pc:graphicFrameChg>
        <pc:picChg chg="add mod">
          <ac:chgData name="Микола Золотоніг" userId="5909f5995d42102a" providerId="LiveId" clId="{077DAFDC-E80C-42A9-AA01-A8BD3FBA330D}" dt="2023-09-02T09:03:53.093" v="236" actId="1076"/>
          <ac:picMkLst>
            <pc:docMk/>
            <pc:sldMk cId="2764025217" sldId="261"/>
            <ac:picMk id="4" creationId="{98A2D34E-B98A-4B82-98CE-7C7D3FD76AA2}"/>
          </ac:picMkLst>
        </pc:picChg>
      </pc:sldChg>
      <pc:sldChg chg="addSp delSp modSp del mod">
        <pc:chgData name="Микола Золотоніг" userId="5909f5995d42102a" providerId="LiveId" clId="{077DAFDC-E80C-42A9-AA01-A8BD3FBA330D}" dt="2023-09-02T08:46:10.337" v="40" actId="47"/>
        <pc:sldMkLst>
          <pc:docMk/>
          <pc:sldMk cId="3437106307" sldId="261"/>
        </pc:sldMkLst>
        <pc:spChg chg="del mod">
          <ac:chgData name="Микола Золотоніг" userId="5909f5995d42102a" providerId="LiveId" clId="{077DAFDC-E80C-42A9-AA01-A8BD3FBA330D}" dt="2023-09-02T08:46:08.071" v="39" actId="478"/>
          <ac:spMkLst>
            <pc:docMk/>
            <pc:sldMk cId="3437106307" sldId="261"/>
            <ac:spMk id="2" creationId="{FAD36377-0F8D-4EC7-91E4-04FAB4335476}"/>
          </ac:spMkLst>
        </pc:spChg>
        <pc:spChg chg="add del mod">
          <ac:chgData name="Микола Золотоніг" userId="5909f5995d42102a" providerId="LiveId" clId="{077DAFDC-E80C-42A9-AA01-A8BD3FBA330D}" dt="2023-09-02T08:46:05.918" v="37" actId="478"/>
          <ac:spMkLst>
            <pc:docMk/>
            <pc:sldMk cId="3437106307" sldId="261"/>
            <ac:spMk id="5" creationId="{C05F3502-DE0F-4002-97BA-BDA7D5B17178}"/>
          </ac:spMkLst>
        </pc:spChg>
        <pc:spChg chg="add mod">
          <ac:chgData name="Микола Золотоніг" userId="5909f5995d42102a" providerId="LiveId" clId="{077DAFDC-E80C-42A9-AA01-A8BD3FBA330D}" dt="2023-09-02T08:46:08.071" v="39" actId="478"/>
          <ac:spMkLst>
            <pc:docMk/>
            <pc:sldMk cId="3437106307" sldId="261"/>
            <ac:spMk id="6" creationId="{B70F40E7-53A1-4B29-8B0E-23080371B58C}"/>
          </ac:spMkLst>
        </pc:spChg>
      </pc:sldChg>
      <pc:sldChg chg="delSp modSp new del mod">
        <pc:chgData name="Микола Золотоніг" userId="5909f5995d42102a" providerId="LiveId" clId="{077DAFDC-E80C-42A9-AA01-A8BD3FBA330D}" dt="2023-09-02T09:24:53.589" v="306" actId="47"/>
        <pc:sldMkLst>
          <pc:docMk/>
          <pc:sldMk cId="3281306093" sldId="262"/>
        </pc:sldMkLst>
        <pc:spChg chg="del">
          <ac:chgData name="Микола Золотоніг" userId="5909f5995d42102a" providerId="LiveId" clId="{077DAFDC-E80C-42A9-AA01-A8BD3FBA330D}" dt="2023-09-02T09:14:27.965" v="258" actId="478"/>
          <ac:spMkLst>
            <pc:docMk/>
            <pc:sldMk cId="3281306093" sldId="262"/>
            <ac:spMk id="2" creationId="{D6C6B118-20C2-435F-971C-1B25FBA767DD}"/>
          </ac:spMkLst>
        </pc:spChg>
        <pc:spChg chg="mod">
          <ac:chgData name="Микола Золотоніг" userId="5909f5995d42102a" providerId="LiveId" clId="{077DAFDC-E80C-42A9-AA01-A8BD3FBA330D}" dt="2023-09-02T09:19:33.151" v="290" actId="403"/>
          <ac:spMkLst>
            <pc:docMk/>
            <pc:sldMk cId="3281306093" sldId="262"/>
            <ac:spMk id="3" creationId="{2D33D39E-3F7F-4D53-945E-F1156E457B57}"/>
          </ac:spMkLst>
        </pc:spChg>
      </pc:sldChg>
      <pc:sldChg chg="new del">
        <pc:chgData name="Микола Золотоніг" userId="5909f5995d42102a" providerId="LiveId" clId="{077DAFDC-E80C-42A9-AA01-A8BD3FBA330D}" dt="2023-09-02T10:00:35.241" v="637" actId="47"/>
        <pc:sldMkLst>
          <pc:docMk/>
          <pc:sldMk cId="3694051237" sldId="262"/>
        </pc:sldMkLst>
      </pc:sldChg>
      <pc:sldChg chg="new del">
        <pc:chgData name="Микола Золотоніг" userId="5909f5995d42102a" providerId="LiveId" clId="{077DAFDC-E80C-42A9-AA01-A8BD3FBA330D}" dt="2023-09-02T10:00:36.185" v="638" actId="47"/>
        <pc:sldMkLst>
          <pc:docMk/>
          <pc:sldMk cId="1290064372" sldId="26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1268935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4224798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50608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847568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15836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1758353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34733311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3435267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3429994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505F4B5-A533-4D3F-B129-EDA02778BB5D}" type="datetimeFigureOut">
              <a:rPr lang="uk-UA" smtClean="0"/>
              <a:t>02.09.2023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3931782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0505F4B5-A533-4D3F-B129-EDA02778BB5D}" type="datetimeFigureOut">
              <a:rPr lang="uk-UA" smtClean="0"/>
              <a:t>02.09.2023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910387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505F4B5-A533-4D3F-B129-EDA02778BB5D}" type="datetimeFigureOut">
              <a:rPr lang="uk-UA" smtClean="0"/>
              <a:t>02.09.2023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4195706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505F4B5-A533-4D3F-B129-EDA02778BB5D}" type="datetimeFigureOut">
              <a:rPr lang="uk-UA" smtClean="0"/>
              <a:t>02.09.2023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158203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5F4B5-A533-4D3F-B129-EDA02778BB5D}" type="datetimeFigureOut">
              <a:rPr lang="uk-UA" smtClean="0"/>
              <a:t>02.09.2023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605290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505F4B5-A533-4D3F-B129-EDA02778BB5D}" type="datetimeFigureOut">
              <a:rPr lang="uk-UA" smtClean="0"/>
              <a:t>02.09.2023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5D19911-9751-4507-A23D-6DA2356F6FCE}" type="slidenum">
              <a:rPr lang="uk-UA" smtClean="0"/>
              <a:t>‹№›</a:t>
            </a:fld>
            <a:endParaRPr lang="uk-UA"/>
          </a:p>
        </p:txBody>
      </p:sp>
    </p:spTree>
    <p:extLst>
      <p:ext uri="{BB962C8B-B14F-4D97-AF65-F5344CB8AC3E}">
        <p14:creationId xmlns:p14="http://schemas.microsoft.com/office/powerpoint/2010/main" val="41969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5D19911-9751-4507-A23D-6DA2356F6FCE}" type="slidenum">
              <a:rPr lang="uk-UA" smtClean="0"/>
              <a:t>‹№›</a:t>
            </a:fld>
            <a:endParaRPr lang="uk-UA"/>
          </a:p>
        </p:txBody>
      </p:sp>
      <p:sp>
        <p:nvSpPr>
          <p:cNvPr id="5" name="Date Placeholder 4"/>
          <p:cNvSpPr>
            <a:spLocks noGrp="1"/>
          </p:cNvSpPr>
          <p:nvPr>
            <p:ph type="dt" sz="half" idx="10"/>
          </p:nvPr>
        </p:nvSpPr>
        <p:spPr/>
        <p:txBody>
          <a:bodyPr/>
          <a:lstStyle/>
          <a:p>
            <a:fld id="{0505F4B5-A533-4D3F-B129-EDA02778BB5D}" type="datetimeFigureOut">
              <a:rPr lang="uk-UA" smtClean="0"/>
              <a:t>02.09.2023</a:t>
            </a:fld>
            <a:endParaRPr lang="uk-UA"/>
          </a:p>
        </p:txBody>
      </p:sp>
    </p:spTree>
    <p:extLst>
      <p:ext uri="{BB962C8B-B14F-4D97-AF65-F5344CB8AC3E}">
        <p14:creationId xmlns:p14="http://schemas.microsoft.com/office/powerpoint/2010/main" val="629681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90">
          <a:fgClr>
            <a:schemeClr val="accent1"/>
          </a:fgClr>
          <a:bgClr>
            <a:schemeClr val="bg1"/>
          </a:bgClr>
        </a:pattFill>
        <a:effectLst/>
      </p:bgPr>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05F4B5-A533-4D3F-B129-EDA02778BB5D}" type="datetimeFigureOut">
              <a:rPr lang="uk-UA" smtClean="0"/>
              <a:t>02.09.2023</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5D19911-9751-4507-A23D-6DA2356F6FCE}" type="slidenum">
              <a:rPr lang="uk-UA" smtClean="0"/>
              <a:t>‹№›</a:t>
            </a:fld>
            <a:endParaRPr lang="uk-UA"/>
          </a:p>
        </p:txBody>
      </p:sp>
    </p:spTree>
    <p:extLst>
      <p:ext uri="{BB962C8B-B14F-4D97-AF65-F5344CB8AC3E}">
        <p14:creationId xmlns:p14="http://schemas.microsoft.com/office/powerpoint/2010/main" val="68146271"/>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5FF09020-8CA5-9EEF-1A28-EF010F9BC4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11" y="0"/>
            <a:ext cx="12250821" cy="6891087"/>
          </a:xfrm>
          <a:prstGeom prst="rect">
            <a:avLst/>
          </a:prstGeom>
        </p:spPr>
      </p:pic>
      <p:sp>
        <p:nvSpPr>
          <p:cNvPr id="2" name="Заголовок 1">
            <a:extLst>
              <a:ext uri="{FF2B5EF4-FFF2-40B4-BE49-F238E27FC236}">
                <a16:creationId xmlns:a16="http://schemas.microsoft.com/office/drawing/2014/main" id="{F06548B9-028D-4BC0-AC0A-8BB00E1B49F1}"/>
              </a:ext>
            </a:extLst>
          </p:cNvPr>
          <p:cNvSpPr>
            <a:spLocks noGrp="1"/>
          </p:cNvSpPr>
          <p:nvPr>
            <p:ph type="ctrTitle"/>
          </p:nvPr>
        </p:nvSpPr>
        <p:spPr>
          <a:xfrm>
            <a:off x="1523999" y="1987801"/>
            <a:ext cx="9144000" cy="2387600"/>
          </a:xfrm>
        </p:spPr>
        <p:txBody>
          <a:bodyPr>
            <a:normAutofit/>
          </a:bodyPr>
          <a:lstStyle/>
          <a:p>
            <a:pPr algn="ctr"/>
            <a:r>
              <a:rPr lang="uk-UA" sz="2400" b="1" i="1" dirty="0">
                <a:solidFill>
                  <a:schemeClr val="bg1"/>
                </a:solidFill>
                <a:latin typeface="Times New Roman" pitchFamily="18" charset="0"/>
                <a:cs typeface="Times New Roman" pitchFamily="18" charset="0"/>
              </a:rPr>
              <a:t>МОБІЛЬНИЙ РЯТУВАЛЬНИЙ ЦЕНТР ШВИДКОГО РЕАГУВАННЯ </a:t>
            </a:r>
            <a:br>
              <a:rPr lang="uk-UA" sz="2400" b="1" i="1" dirty="0">
                <a:solidFill>
                  <a:schemeClr val="bg1"/>
                </a:solidFill>
                <a:latin typeface="Times New Roman" pitchFamily="18" charset="0"/>
                <a:cs typeface="Times New Roman" pitchFamily="18" charset="0"/>
              </a:rPr>
            </a:br>
            <a:r>
              <a:rPr lang="uk-UA" sz="2400" b="1" i="1" dirty="0">
                <a:solidFill>
                  <a:schemeClr val="bg1"/>
                </a:solidFill>
                <a:latin typeface="Times New Roman" pitchFamily="18" charset="0"/>
                <a:cs typeface="Times New Roman" pitchFamily="18" charset="0"/>
              </a:rPr>
              <a:t>ДЕРЖАВНОЇ СЛУЖБИ УКРАЇНИ З НАДЗВИЧАЙНИХ СИТУАЦІЙ</a:t>
            </a:r>
            <a:endParaRPr lang="uk-UA" sz="2400" i="1" dirty="0">
              <a:solidFill>
                <a:schemeClr val="bg1"/>
              </a:solidFill>
            </a:endParaRPr>
          </a:p>
        </p:txBody>
      </p:sp>
      <p:sp>
        <p:nvSpPr>
          <p:cNvPr id="3" name="Підзаголовок 2">
            <a:extLst>
              <a:ext uri="{FF2B5EF4-FFF2-40B4-BE49-F238E27FC236}">
                <a16:creationId xmlns:a16="http://schemas.microsoft.com/office/drawing/2014/main" id="{34380008-0B10-4B32-A149-A3B02CF81DD2}"/>
              </a:ext>
            </a:extLst>
          </p:cNvPr>
          <p:cNvSpPr>
            <a:spLocks noGrp="1"/>
          </p:cNvSpPr>
          <p:nvPr>
            <p:ph type="subTitle" idx="1"/>
          </p:nvPr>
        </p:nvSpPr>
        <p:spPr>
          <a:xfrm>
            <a:off x="1681654" y="4596118"/>
            <a:ext cx="9144000" cy="1655762"/>
          </a:xfrm>
          <a:noFill/>
        </p:spPr>
        <p:txBody>
          <a:bodyPr>
            <a:normAutofit fontScale="85000" lnSpcReduction="20000"/>
          </a:bodyPr>
          <a:lstStyle/>
          <a:p>
            <a:pPr algn="ctr"/>
            <a:r>
              <a:rPr lang="uk-UA" sz="2800" b="1" i="1" dirty="0">
                <a:solidFill>
                  <a:schemeClr val="bg1"/>
                </a:solidFill>
                <a:latin typeface="Times New Roman" pitchFamily="18" charset="0"/>
                <a:cs typeface="Times New Roman" pitchFamily="18" charset="0"/>
              </a:rPr>
              <a:t>ГРУПА ЗАБЕЗПЕЧЕННЯ АВАРІЙНО-РЯТУВАЛЬНИХ РОБІТ</a:t>
            </a:r>
          </a:p>
          <a:p>
            <a:pPr algn="ctr"/>
            <a:r>
              <a:rPr lang="uk-UA" sz="2800" b="1" i="1" dirty="0">
                <a:solidFill>
                  <a:schemeClr val="bg1"/>
                </a:solidFill>
                <a:latin typeface="Times New Roman" pitchFamily="18" charset="0"/>
                <a:cs typeface="Times New Roman" pitchFamily="18" charset="0"/>
              </a:rPr>
              <a:t>АВАРІЙНО-РЯТУВАЛЬНОЇ ЧАСТИНИ З ЛІКВІДАЦІЇ НАСЛІДКІВ НАДЗВИЧАЙНИХ СИТУАЦІЙ</a:t>
            </a:r>
          </a:p>
          <a:p>
            <a:pPr algn="ctr"/>
            <a:r>
              <a:rPr lang="uk-UA" sz="2800" b="1" i="1" dirty="0">
                <a:solidFill>
                  <a:schemeClr val="bg1"/>
                </a:solidFill>
                <a:latin typeface="Times New Roman" pitchFamily="18" charset="0"/>
                <a:cs typeface="Times New Roman" pitchFamily="18" charset="0"/>
              </a:rPr>
              <a:t>НАВЧАЛЬНА ГРУППА № 13</a:t>
            </a:r>
          </a:p>
          <a:p>
            <a:endParaRPr lang="uk-UA" dirty="0"/>
          </a:p>
        </p:txBody>
      </p:sp>
      <p:pic>
        <p:nvPicPr>
          <p:cNvPr id="4" name="Рисунок 3">
            <a:extLst>
              <a:ext uri="{FF2B5EF4-FFF2-40B4-BE49-F238E27FC236}">
                <a16:creationId xmlns:a16="http://schemas.microsoft.com/office/drawing/2014/main" id="{65542CDE-442E-4C1E-8633-65BFFDC5B6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2849" y="332039"/>
            <a:ext cx="2566301" cy="2387601"/>
          </a:xfrm>
          <a:prstGeom prst="rect">
            <a:avLst/>
          </a:prstGeom>
        </p:spPr>
      </p:pic>
    </p:spTree>
    <p:extLst>
      <p:ext uri="{BB962C8B-B14F-4D97-AF65-F5344CB8AC3E}">
        <p14:creationId xmlns:p14="http://schemas.microsoft.com/office/powerpoint/2010/main" val="4232741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B62985-75B5-14E0-0A27-1B83B090E699}"/>
              </a:ext>
            </a:extLst>
          </p:cNvPr>
          <p:cNvSpPr txBox="1"/>
          <p:nvPr/>
        </p:nvSpPr>
        <p:spPr>
          <a:xfrm>
            <a:off x="598251" y="612844"/>
            <a:ext cx="6099242" cy="3416320"/>
          </a:xfrm>
          <a:prstGeom prst="rect">
            <a:avLst/>
          </a:prstGeom>
          <a:noFill/>
        </p:spPr>
        <p:txBody>
          <a:bodyPr wrap="square">
            <a:spAutoFit/>
          </a:bodyPr>
          <a:lstStyle/>
          <a:p>
            <a:r>
              <a:rPr lang="uk-UA" sz="1800" b="1" i="0" u="none" strike="noStrike" baseline="0" dirty="0">
                <a:solidFill>
                  <a:srgbClr val="FF0000"/>
                </a:solidFill>
                <a:latin typeface="Times New Roman" panose="02020603050405020304" pitchFamily="18" charset="0"/>
              </a:rPr>
              <a:t>НС місцевого рівня </a:t>
            </a:r>
            <a:r>
              <a:rPr lang="uk-UA" sz="1800" b="0" i="0" u="none" strike="noStrike" baseline="0" dirty="0">
                <a:solidFill>
                  <a:srgbClr val="000000"/>
                </a:solidFill>
                <a:latin typeface="Times New Roman" panose="02020603050405020304" pitchFamily="18" charset="0"/>
              </a:rPr>
              <a:t>– коли надзвичайна ситуація, яка виходить за межі потенційно небезпечного об’єкту, загрожує поширенням самої ситуації або її вторинних наслідків на довкілля, сусідні населені пункти, інженерні споруди, а також у разі, коли для її ліквідації необхідні матеріальні і технічні ресурси у обсягах, що перевищують власні можливості потенційно небезпечного об’єкту, але не менше одного відсотка обсягу видатків відповідного бюджету. До місцевого рівня належать всі надзвичайні ситуації, які виникають на об’єктах житлово-комунальної сфери та інших, що не входять до затверджених переліків потенційно небезпечних об’єктів. </a:t>
            </a:r>
          </a:p>
        </p:txBody>
      </p:sp>
      <p:sp>
        <p:nvSpPr>
          <p:cNvPr id="4" name="TextBox 3">
            <a:extLst>
              <a:ext uri="{FF2B5EF4-FFF2-40B4-BE49-F238E27FC236}">
                <a16:creationId xmlns:a16="http://schemas.microsoft.com/office/drawing/2014/main" id="{729DF184-7EA0-F796-A0B5-749B0CA82CE6}"/>
              </a:ext>
            </a:extLst>
          </p:cNvPr>
          <p:cNvSpPr txBox="1"/>
          <p:nvPr/>
        </p:nvSpPr>
        <p:spPr>
          <a:xfrm>
            <a:off x="4674093" y="4029164"/>
            <a:ext cx="6098958" cy="2308324"/>
          </a:xfrm>
          <a:prstGeom prst="rect">
            <a:avLst/>
          </a:prstGeom>
          <a:noFill/>
        </p:spPr>
        <p:txBody>
          <a:bodyPr wrap="square">
            <a:spAutoFit/>
          </a:bodyPr>
          <a:lstStyle/>
          <a:p>
            <a:r>
              <a:rPr lang="ru-RU" sz="1800" b="1" i="0" u="none" strike="noStrike" baseline="0" dirty="0">
                <a:solidFill>
                  <a:srgbClr val="FF0000"/>
                </a:solidFill>
                <a:latin typeface="Times New Roman" panose="02020603050405020304" pitchFamily="18" charset="0"/>
              </a:rPr>
              <a:t>НС </a:t>
            </a:r>
            <a:r>
              <a:rPr lang="ru-RU" sz="1800" b="1" i="0" u="none" strike="noStrike" baseline="0" dirty="0" err="1">
                <a:solidFill>
                  <a:srgbClr val="FF0000"/>
                </a:solidFill>
                <a:latin typeface="Times New Roman" panose="02020603050405020304" pitchFamily="18" charset="0"/>
              </a:rPr>
              <a:t>об’єктового</a:t>
            </a:r>
            <a:r>
              <a:rPr lang="ru-RU" sz="1800" b="1" i="0" u="none" strike="noStrike" baseline="0" dirty="0">
                <a:solidFill>
                  <a:srgbClr val="FF0000"/>
                </a:solidFill>
                <a:latin typeface="Times New Roman" panose="02020603050405020304" pitchFamily="18" charset="0"/>
              </a:rPr>
              <a:t> </a:t>
            </a:r>
            <a:r>
              <a:rPr lang="ru-RU" sz="1800" b="1" i="0" u="none" strike="noStrike" baseline="0" dirty="0" err="1">
                <a:solidFill>
                  <a:srgbClr val="FF0000"/>
                </a:solidFill>
                <a:latin typeface="Times New Roman" panose="02020603050405020304" pitchFamily="18" charset="0"/>
              </a:rPr>
              <a:t>рівня</a:t>
            </a:r>
            <a:r>
              <a:rPr lang="ru-RU" sz="1800" b="1" i="0" u="none" strike="noStrike" baseline="0" dirty="0">
                <a:solidFill>
                  <a:srgbClr val="FF0000"/>
                </a:solidFill>
                <a:latin typeface="Times New Roman" panose="02020603050405020304" pitchFamily="18" charset="0"/>
              </a:rPr>
              <a:t> </a:t>
            </a:r>
            <a:r>
              <a:rPr lang="ru-RU" sz="1800" b="0" i="0" u="none" strike="noStrike" baseline="0" dirty="0">
                <a:solidFill>
                  <a:srgbClr val="000000"/>
                </a:solidFill>
                <a:latin typeface="Times New Roman" panose="02020603050405020304" pitchFamily="18" charset="0"/>
              </a:rPr>
              <a:t>– коли </a:t>
            </a:r>
            <a:r>
              <a:rPr lang="ru-RU" sz="1800" b="0" i="0" u="none" strike="noStrike" baseline="0" dirty="0" err="1">
                <a:solidFill>
                  <a:srgbClr val="000000"/>
                </a:solidFill>
                <a:latin typeface="Times New Roman" panose="02020603050405020304" pitchFamily="18" charset="0"/>
              </a:rPr>
              <a:t>надзвичайні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ситуації</a:t>
            </a:r>
            <a:r>
              <a:rPr lang="ru-RU" sz="1800" b="0" i="0" u="none" strike="noStrike" baseline="0" dirty="0">
                <a:solidFill>
                  <a:srgbClr val="000000"/>
                </a:solidFill>
                <a:latin typeface="Times New Roman" panose="02020603050405020304" pitchFamily="18" charset="0"/>
              </a:rPr>
              <a:t> не </a:t>
            </a:r>
            <a:r>
              <a:rPr lang="ru-RU" sz="1800" b="0" i="0" u="none" strike="noStrike" baseline="0" dirty="0" err="1">
                <a:solidFill>
                  <a:srgbClr val="000000"/>
                </a:solidFill>
                <a:latin typeface="Times New Roman" panose="02020603050405020304" pitchFamily="18" charset="0"/>
              </a:rPr>
              <a:t>підпадають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під</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зазначені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вище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визначення</a:t>
            </a:r>
            <a:r>
              <a:rPr lang="ru-RU" sz="1800" b="0" i="0" u="none" strike="noStrike" baseline="0" dirty="0">
                <a:solidFill>
                  <a:srgbClr val="000000"/>
                </a:solidFill>
                <a:latin typeface="Times New Roman" panose="02020603050405020304" pitchFamily="18" charset="0"/>
              </a:rPr>
              <a:t>. </a:t>
            </a:r>
          </a:p>
          <a:p>
            <a:r>
              <a:rPr lang="uk-UA" sz="1800" b="0" i="0" u="none" strike="noStrike" baseline="0" dirty="0">
                <a:solidFill>
                  <a:srgbClr val="000000"/>
                </a:solidFill>
                <a:latin typeface="Times New Roman" panose="02020603050405020304" pitchFamily="18" charset="0"/>
              </a:rPr>
              <a:t>Таким чином впровадження ефективного механізму оцінки аварійної події, що сталася або може статися у прогнозований термін, обґрунтування віднесення цієї події до рангу НС та визначення рівня реагування, що відповідає масштабу цієї події, повинно проваджуватися за допомогою класифікатора надзвичайних ситуацій. </a:t>
            </a:r>
            <a:endParaRPr lang="uk-UA" dirty="0"/>
          </a:p>
        </p:txBody>
      </p:sp>
      <p:pic>
        <p:nvPicPr>
          <p:cNvPr id="1026" name="Picture 2" descr="Класифікація надзвичайних ситуацій | Тест на 5 запитань. бжд">
            <a:extLst>
              <a:ext uri="{FF2B5EF4-FFF2-40B4-BE49-F238E27FC236}">
                <a16:creationId xmlns:a16="http://schemas.microsoft.com/office/drawing/2014/main" id="{7613F517-EB8A-DAF2-7EB7-61B0D893E5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7493" y="612844"/>
            <a:ext cx="4594903" cy="2398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618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EC9DF6-3276-4A69-95A0-BA210530F96D}"/>
              </a:ext>
            </a:extLst>
          </p:cNvPr>
          <p:cNvSpPr>
            <a:spLocks noGrp="1"/>
          </p:cNvSpPr>
          <p:nvPr>
            <p:ph type="title"/>
          </p:nvPr>
        </p:nvSpPr>
        <p:spPr>
          <a:xfrm>
            <a:off x="1393638" y="1524001"/>
            <a:ext cx="9404723" cy="1400530"/>
          </a:xfrm>
        </p:spPr>
        <p:txBody>
          <a:bodyPr>
            <a:normAutofit/>
          </a:bodyPr>
          <a:lstStyle/>
          <a:p>
            <a:pPr algn="ctr"/>
            <a:r>
              <a:rPr lang="uk-UA" sz="4000" b="1">
                <a:solidFill>
                  <a:schemeClr val="tx1"/>
                </a:solidFill>
                <a:latin typeface="Times New Roman" panose="02020603050405020304" pitchFamily="18" charset="0"/>
                <a:cs typeface="Times New Roman" panose="02020603050405020304" pitchFamily="18" charset="0"/>
              </a:rPr>
              <a:t>ПРОФІЛЬНА </a:t>
            </a:r>
            <a:r>
              <a:rPr lang="uk-UA" sz="4000" b="1" dirty="0">
                <a:solidFill>
                  <a:schemeClr val="tx1"/>
                </a:solidFill>
                <a:latin typeface="Times New Roman" panose="02020603050405020304" pitchFamily="18" charset="0"/>
                <a:cs typeface="Times New Roman" panose="02020603050405020304" pitchFamily="18" charset="0"/>
              </a:rPr>
              <a:t>ПІДГОТОВКА</a:t>
            </a:r>
          </a:p>
        </p:txBody>
      </p:sp>
      <p:sp>
        <p:nvSpPr>
          <p:cNvPr id="3" name="Місце для вмісту 2">
            <a:extLst>
              <a:ext uri="{FF2B5EF4-FFF2-40B4-BE49-F238E27FC236}">
                <a16:creationId xmlns:a16="http://schemas.microsoft.com/office/drawing/2014/main" id="{DAB09601-A1FA-4385-80A8-A396C00B8711}"/>
              </a:ext>
            </a:extLst>
          </p:cNvPr>
          <p:cNvSpPr>
            <a:spLocks noGrp="1"/>
          </p:cNvSpPr>
          <p:nvPr>
            <p:ph idx="1"/>
          </p:nvPr>
        </p:nvSpPr>
        <p:spPr>
          <a:xfrm>
            <a:off x="1689134" y="3278541"/>
            <a:ext cx="9334467" cy="1166937"/>
          </a:xfrm>
        </p:spPr>
        <p:txBody>
          <a:bodyPr>
            <a:norm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Тема: </a:t>
            </a:r>
            <a:r>
              <a:rPr lang="uk-UA" sz="3200" b="1" dirty="0">
                <a:solidFill>
                  <a:schemeClr val="tx1"/>
                </a:solidFill>
                <a:effectLst/>
                <a:latin typeface="Times New Roman" panose="02020603050405020304" pitchFamily="18" charset="0"/>
                <a:ea typeface="Times New Roman" panose="02020603050405020304" pitchFamily="18" charset="0"/>
              </a:rPr>
              <a:t>Класифікація НС різного характеру</a:t>
            </a:r>
            <a:endParaRPr lang="uk-UA"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701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DA4F87-0F6D-5AC8-24EE-CB08D8B48DC2}"/>
              </a:ext>
            </a:extLst>
          </p:cNvPr>
          <p:cNvSpPr txBox="1"/>
          <p:nvPr/>
        </p:nvSpPr>
        <p:spPr>
          <a:xfrm>
            <a:off x="576363" y="321412"/>
            <a:ext cx="10182428" cy="954107"/>
          </a:xfrm>
          <a:prstGeom prst="rect">
            <a:avLst/>
          </a:prstGeom>
          <a:noFill/>
        </p:spPr>
        <p:txBody>
          <a:bodyPr wrap="square">
            <a:spAutoFit/>
          </a:bodyPr>
          <a:lstStyle/>
          <a:p>
            <a:pPr algn="ctr"/>
            <a:r>
              <a:rPr lang="ru-RU" sz="2800" b="1" dirty="0" err="1">
                <a:latin typeface="Times New Roman" panose="02020603050405020304" pitchFamily="18" charset="0"/>
              </a:rPr>
              <a:t>Н</a:t>
            </a:r>
            <a:r>
              <a:rPr lang="ru-RU" sz="2800" b="1" i="0" u="none" strike="noStrike" baseline="0" dirty="0" err="1">
                <a:latin typeface="Times New Roman" panose="02020603050405020304" pitchFamily="18" charset="0"/>
              </a:rPr>
              <a:t>адзвичайні</a:t>
            </a:r>
            <a:r>
              <a:rPr lang="ru-RU" sz="2800" b="1" i="0" u="none" strike="noStrike" baseline="0" dirty="0">
                <a:latin typeface="Times New Roman" panose="02020603050405020304" pitchFamily="18" charset="0"/>
              </a:rPr>
              <a:t> </a:t>
            </a:r>
            <a:r>
              <a:rPr lang="ru-RU" sz="2800" b="1" i="0" u="none" strike="noStrike" baseline="0" dirty="0" err="1">
                <a:latin typeface="Times New Roman" panose="02020603050405020304" pitchFamily="18" charset="0"/>
              </a:rPr>
              <a:t>ситуації</a:t>
            </a:r>
            <a:r>
              <a:rPr lang="ru-RU" sz="2800" b="1" i="0" u="none" strike="noStrike" baseline="0" dirty="0">
                <a:latin typeface="Times New Roman" panose="02020603050405020304" pitchFamily="18" charset="0"/>
              </a:rPr>
              <a:t> </a:t>
            </a:r>
            <a:r>
              <a:rPr lang="ru-RU" sz="2800" b="1" i="0" u="none" strike="noStrike" baseline="0" dirty="0" err="1">
                <a:latin typeface="Times New Roman" panose="02020603050405020304" pitchFamily="18" charset="0"/>
              </a:rPr>
              <a:t>розподіляються</a:t>
            </a:r>
            <a:r>
              <a:rPr lang="ru-RU" sz="2800" b="1" i="0" u="none" strike="noStrike" baseline="0" dirty="0">
                <a:latin typeface="Times New Roman" panose="02020603050405020304" pitchFamily="18" charset="0"/>
              </a:rPr>
              <a:t> за характером </a:t>
            </a:r>
            <a:r>
              <a:rPr lang="ru-RU" sz="2800" b="1" i="0" u="none" strike="noStrike" baseline="0" dirty="0" err="1">
                <a:latin typeface="Times New Roman" panose="02020603050405020304" pitchFamily="18" charset="0"/>
              </a:rPr>
              <a:t>виникнення</a:t>
            </a:r>
            <a:r>
              <a:rPr lang="ru-RU" sz="2800" b="1" i="0" u="none" strike="noStrike" baseline="0" dirty="0">
                <a:latin typeface="Times New Roman" panose="02020603050405020304" pitchFamily="18" charset="0"/>
              </a:rPr>
              <a:t> на: </a:t>
            </a:r>
          </a:p>
        </p:txBody>
      </p:sp>
      <p:sp>
        <p:nvSpPr>
          <p:cNvPr id="6" name="TextBox 5">
            <a:extLst>
              <a:ext uri="{FF2B5EF4-FFF2-40B4-BE49-F238E27FC236}">
                <a16:creationId xmlns:a16="http://schemas.microsoft.com/office/drawing/2014/main" id="{84268C95-1095-3CCC-8022-1DDBC0B37A8F}"/>
              </a:ext>
            </a:extLst>
          </p:cNvPr>
          <p:cNvSpPr txBox="1"/>
          <p:nvPr/>
        </p:nvSpPr>
        <p:spPr>
          <a:xfrm>
            <a:off x="790321" y="1562598"/>
            <a:ext cx="2300440" cy="1200329"/>
          </a:xfrm>
          <a:prstGeom prst="rect">
            <a:avLst/>
          </a:prstGeom>
          <a:noFill/>
        </p:spPr>
        <p:txBody>
          <a:bodyPr wrap="square">
            <a:spAutoFit/>
          </a:bodyPr>
          <a:lstStyle/>
          <a:p>
            <a:pPr marL="285750" indent="-285750">
              <a:buFont typeface="Arial" panose="020B0604020202020204" pitchFamily="34" charset="0"/>
              <a:buChar char="•"/>
            </a:pPr>
            <a:r>
              <a:rPr lang="ru-RU" sz="2400" i="0" u="none" strike="noStrike" baseline="0" dirty="0" err="1">
                <a:latin typeface="Times New Roman" panose="02020603050405020304" pitchFamily="18" charset="0"/>
              </a:rPr>
              <a:t>Техногенні</a:t>
            </a:r>
            <a:endParaRPr lang="ru-RU" sz="2400" i="0" u="none" strike="noStrike" baseline="0" dirty="0">
              <a:latin typeface="Times New Roman" panose="02020603050405020304" pitchFamily="18" charset="0"/>
            </a:endParaRPr>
          </a:p>
          <a:p>
            <a:pPr marL="285750" indent="-285750">
              <a:buFont typeface="Arial" panose="020B0604020202020204" pitchFamily="34" charset="0"/>
              <a:buChar char="•"/>
            </a:pPr>
            <a:r>
              <a:rPr lang="ru-RU" sz="2400" i="0" u="none" strike="noStrike" baseline="0" dirty="0" err="1">
                <a:latin typeface="Times New Roman" panose="02020603050405020304" pitchFamily="18" charset="0"/>
              </a:rPr>
              <a:t>Природні</a:t>
            </a:r>
            <a:endParaRPr lang="ru-RU" sz="2400" i="0" u="none" strike="noStrike" baseline="0" dirty="0">
              <a:latin typeface="Times New Roman" panose="02020603050405020304" pitchFamily="18" charset="0"/>
            </a:endParaRPr>
          </a:p>
          <a:p>
            <a:pPr marL="285750" indent="-285750">
              <a:buFont typeface="Arial" panose="020B0604020202020204" pitchFamily="34" charset="0"/>
              <a:buChar char="•"/>
            </a:pPr>
            <a:endParaRPr lang="ru-RU" sz="2400" b="0" i="0" u="none" strike="noStrike" baseline="0" dirty="0">
              <a:latin typeface="Times New Roman" panose="02020603050405020304" pitchFamily="18" charset="0"/>
            </a:endParaRPr>
          </a:p>
        </p:txBody>
      </p:sp>
      <p:pic>
        <p:nvPicPr>
          <p:cNvPr id="1028" name="Picture 4" descr="2017 рік став найдорожчим для економіки США через стихійні лиха | Mind.ua">
            <a:extLst>
              <a:ext uri="{FF2B5EF4-FFF2-40B4-BE49-F238E27FC236}">
                <a16:creationId xmlns:a16="http://schemas.microsoft.com/office/drawing/2014/main" id="{790D077A-6579-90AA-3588-171018C101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2940" y="1688638"/>
            <a:ext cx="5677102" cy="3762027"/>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0CF88DF3-9E52-4204-6DFF-7BD7DD43D0EF}"/>
              </a:ext>
            </a:extLst>
          </p:cNvPr>
          <p:cNvSpPr txBox="1"/>
          <p:nvPr/>
        </p:nvSpPr>
        <p:spPr>
          <a:xfrm>
            <a:off x="8690042" y="5450665"/>
            <a:ext cx="3424137" cy="830997"/>
          </a:xfrm>
          <a:prstGeom prst="rect">
            <a:avLst/>
          </a:prstGeom>
          <a:noFill/>
        </p:spPr>
        <p:txBody>
          <a:bodyPr wrap="square">
            <a:spAutoFit/>
          </a:bodyPr>
          <a:lstStyle/>
          <a:p>
            <a:pPr marL="285750" indent="-285750">
              <a:buFont typeface="Arial" panose="020B0604020202020204" pitchFamily="34" charset="0"/>
              <a:buChar char="•"/>
            </a:pPr>
            <a:r>
              <a:rPr lang="ru-RU" sz="2400" b="0" i="0" u="none" strike="noStrike" baseline="0" dirty="0" err="1">
                <a:latin typeface="Times New Roman" panose="02020603050405020304" pitchFamily="18" charset="0"/>
              </a:rPr>
              <a:t>Соціально-політичні</a:t>
            </a:r>
            <a:r>
              <a:rPr lang="ru-RU" sz="2400" b="0" i="0" u="none" strike="noStrike" baseline="0" dirty="0">
                <a:latin typeface="Times New Roman" panose="02020603050405020304" pitchFamily="18" charset="0"/>
              </a:rPr>
              <a:t> </a:t>
            </a:r>
          </a:p>
          <a:p>
            <a:pPr marL="285750" indent="-285750">
              <a:buFont typeface="Arial" panose="020B0604020202020204" pitchFamily="34" charset="0"/>
              <a:buChar char="•"/>
            </a:pPr>
            <a:r>
              <a:rPr lang="ru-RU" sz="2400" b="0" i="0" u="none" strike="noStrike" baseline="0" dirty="0" err="1">
                <a:latin typeface="Times New Roman" panose="02020603050405020304" pitchFamily="18" charset="0"/>
              </a:rPr>
              <a:t>Воєнні</a:t>
            </a:r>
            <a:endParaRPr lang="uk-UA" sz="2400" dirty="0"/>
          </a:p>
        </p:txBody>
      </p:sp>
    </p:spTree>
    <p:extLst>
      <p:ext uri="{BB962C8B-B14F-4D97-AF65-F5344CB8AC3E}">
        <p14:creationId xmlns:p14="http://schemas.microsoft.com/office/powerpoint/2010/main" val="1778328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Місце для вмісту 4">
            <a:extLst>
              <a:ext uri="{FF2B5EF4-FFF2-40B4-BE49-F238E27FC236}">
                <a16:creationId xmlns:a16="http://schemas.microsoft.com/office/drawing/2014/main" id="{3045A033-1C66-2DCE-F25F-D988C7E44118}"/>
              </a:ext>
            </a:extLst>
          </p:cNvPr>
          <p:cNvPicPr>
            <a:picLocks noGrp="1" noChangeAspect="1"/>
          </p:cNvPicPr>
          <p:nvPr>
            <p:ph idx="1"/>
          </p:nvPr>
        </p:nvPicPr>
        <p:blipFill>
          <a:blip r:embed="rId2"/>
          <a:stretch>
            <a:fillRect/>
          </a:stretch>
        </p:blipFill>
        <p:spPr>
          <a:xfrm>
            <a:off x="3102273" y="2022539"/>
            <a:ext cx="5677742" cy="4513077"/>
          </a:xfrm>
        </p:spPr>
      </p:pic>
      <p:sp>
        <p:nvSpPr>
          <p:cNvPr id="8" name="Місце для вмісту 2">
            <a:extLst>
              <a:ext uri="{FF2B5EF4-FFF2-40B4-BE49-F238E27FC236}">
                <a16:creationId xmlns:a16="http://schemas.microsoft.com/office/drawing/2014/main" id="{E4F87E82-5D20-AED1-153D-8AF4296FFE0C}"/>
              </a:ext>
            </a:extLst>
          </p:cNvPr>
          <p:cNvSpPr txBox="1">
            <a:spLocks/>
          </p:cNvSpPr>
          <p:nvPr/>
        </p:nvSpPr>
        <p:spPr>
          <a:xfrm>
            <a:off x="1103988" y="1296572"/>
            <a:ext cx="10277185" cy="51871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uk-UA" sz="1800" b="1" i="0" u="none" strike="noStrike" baseline="0" dirty="0">
                <a:solidFill>
                  <a:srgbClr val="000000"/>
                </a:solidFill>
                <a:latin typeface="Times New Roman" panose="02020603050405020304" pitchFamily="18" charset="0"/>
              </a:rPr>
              <a:t>- у сфері виникнення; </a:t>
            </a:r>
            <a:r>
              <a:rPr lang="uk-UA" sz="1800" b="1" i="0" u="none" strike="noStrike" baseline="0" dirty="0">
                <a:solidFill>
                  <a:srgbClr val="FF0000"/>
                </a:solidFill>
                <a:latin typeface="Times New Roman" panose="02020603050405020304" pitchFamily="18" charset="0"/>
              </a:rPr>
              <a:t>- за галузевою ознакою;</a:t>
            </a:r>
            <a:r>
              <a:rPr lang="uk-UA" sz="1800" b="0" i="0" u="none" strike="noStrike" baseline="0" dirty="0">
                <a:solidFill>
                  <a:srgbClr val="000000"/>
                </a:solidFill>
                <a:latin typeface="Times New Roman" panose="02020603050405020304" pitchFamily="18" charset="0"/>
              </a:rPr>
              <a:t> </a:t>
            </a:r>
            <a:r>
              <a:rPr lang="uk-UA" sz="1800" b="1" i="1" strike="noStrike" baseline="0" dirty="0">
                <a:solidFill>
                  <a:srgbClr val="000000"/>
                </a:solidFill>
                <a:effectLst>
                  <a:outerShdw blurRad="38100" dist="38100" dir="2700000" algn="tl">
                    <a:srgbClr val="000000">
                      <a:alpha val="43137"/>
                    </a:srgbClr>
                  </a:outerShdw>
                </a:effectLst>
                <a:latin typeface="Times New Roman" panose="02020603050405020304" pitchFamily="18" charset="0"/>
              </a:rPr>
              <a:t>- за масштабами можливих наслідків. </a:t>
            </a:r>
          </a:p>
        </p:txBody>
      </p:sp>
      <p:sp>
        <p:nvSpPr>
          <p:cNvPr id="10" name="TextBox 9">
            <a:extLst>
              <a:ext uri="{FF2B5EF4-FFF2-40B4-BE49-F238E27FC236}">
                <a16:creationId xmlns:a16="http://schemas.microsoft.com/office/drawing/2014/main" id="{E745CFA9-0FCA-D8D6-6C5D-E51170E7940A}"/>
              </a:ext>
            </a:extLst>
          </p:cNvPr>
          <p:cNvSpPr txBox="1"/>
          <p:nvPr/>
        </p:nvSpPr>
        <p:spPr>
          <a:xfrm>
            <a:off x="464796" y="258322"/>
            <a:ext cx="11262408" cy="830997"/>
          </a:xfrm>
          <a:prstGeom prst="rect">
            <a:avLst/>
          </a:prstGeom>
          <a:noFill/>
        </p:spPr>
        <p:txBody>
          <a:bodyPr wrap="square">
            <a:spAutoFit/>
          </a:bodyPr>
          <a:lstStyle/>
          <a:p>
            <a:pPr algn="ctr"/>
            <a:r>
              <a:rPr lang="ru-RU" sz="2400" b="0" i="0" strike="noStrike" baseline="0" dirty="0" err="1">
                <a:solidFill>
                  <a:srgbClr val="FF0000"/>
                </a:solidFill>
                <a:latin typeface="Times New Roman" panose="02020603050405020304" pitchFamily="18" charset="0"/>
              </a:rPr>
              <a:t>Надзвичайні</a:t>
            </a:r>
            <a:r>
              <a:rPr lang="ru-RU" sz="2400" b="0" i="0" strike="noStrike" baseline="0" dirty="0">
                <a:solidFill>
                  <a:srgbClr val="FF0000"/>
                </a:solidFill>
                <a:latin typeface="Times New Roman" panose="02020603050405020304" pitchFamily="18" charset="0"/>
              </a:rPr>
              <a:t> </a:t>
            </a:r>
            <a:r>
              <a:rPr lang="ru-RU" sz="2400" b="0" i="0" strike="noStrike" baseline="0" dirty="0" err="1">
                <a:solidFill>
                  <a:srgbClr val="FF0000"/>
                </a:solidFill>
                <a:latin typeface="Times New Roman" panose="02020603050405020304" pitchFamily="18" charset="0"/>
              </a:rPr>
              <a:t>ситуації</a:t>
            </a:r>
            <a:r>
              <a:rPr lang="ru-RU" sz="2400" b="0" i="0" strike="noStrike" baseline="0" dirty="0">
                <a:solidFill>
                  <a:srgbClr val="FF0000"/>
                </a:solidFill>
                <a:latin typeface="Times New Roman" panose="02020603050405020304" pitchFamily="18" charset="0"/>
              </a:rPr>
              <a:t> на </a:t>
            </a:r>
            <a:r>
              <a:rPr lang="ru-RU" sz="2400" b="0" i="0" strike="noStrike" baseline="0" dirty="0" err="1">
                <a:solidFill>
                  <a:srgbClr val="FF0000"/>
                </a:solidFill>
                <a:latin typeface="Times New Roman" panose="02020603050405020304" pitchFamily="18" charset="0"/>
              </a:rPr>
              <a:t>території</a:t>
            </a:r>
            <a:r>
              <a:rPr lang="ru-RU" sz="2400" b="0" i="0" strike="noStrike" baseline="0" dirty="0">
                <a:solidFill>
                  <a:srgbClr val="FF0000"/>
                </a:solidFill>
                <a:latin typeface="Times New Roman" panose="02020603050405020304" pitchFamily="18" charset="0"/>
              </a:rPr>
              <a:t> </a:t>
            </a:r>
            <a:r>
              <a:rPr lang="ru-RU" sz="2400" b="0" i="0" strike="noStrike" baseline="0" dirty="0" err="1">
                <a:solidFill>
                  <a:srgbClr val="FF0000"/>
                </a:solidFill>
                <a:latin typeface="Times New Roman" panose="02020603050405020304" pitchFamily="18" charset="0"/>
              </a:rPr>
              <a:t>України</a:t>
            </a:r>
            <a:r>
              <a:rPr lang="ru-RU" sz="2400" b="0" i="0" strike="noStrike" baseline="0" dirty="0">
                <a:solidFill>
                  <a:srgbClr val="FF0000"/>
                </a:solidFill>
                <a:latin typeface="Times New Roman" panose="02020603050405020304" pitchFamily="18" charset="0"/>
              </a:rPr>
              <a:t> </a:t>
            </a:r>
            <a:r>
              <a:rPr lang="ru-RU" sz="2400" b="0" i="0" strike="noStrike" baseline="0" dirty="0" err="1">
                <a:solidFill>
                  <a:srgbClr val="FF0000"/>
                </a:solidFill>
                <a:latin typeface="Times New Roman" panose="02020603050405020304" pitchFamily="18" charset="0"/>
              </a:rPr>
              <a:t>поділяються</a:t>
            </a:r>
            <a:r>
              <a:rPr lang="ru-RU" sz="2400" b="0" i="0" strike="noStrike" baseline="0" dirty="0">
                <a:solidFill>
                  <a:srgbClr val="FF0000"/>
                </a:solidFill>
                <a:latin typeface="Times New Roman" panose="02020603050405020304" pitchFamily="18" charset="0"/>
              </a:rPr>
              <a:t> за такими </a:t>
            </a:r>
            <a:r>
              <a:rPr lang="ru-RU" sz="2400" b="0" i="0" strike="noStrike" baseline="0" dirty="0" err="1">
                <a:solidFill>
                  <a:srgbClr val="FF0000"/>
                </a:solidFill>
                <a:latin typeface="Times New Roman" panose="02020603050405020304" pitchFamily="18" charset="0"/>
              </a:rPr>
              <a:t>основними</a:t>
            </a:r>
            <a:r>
              <a:rPr lang="ru-RU" sz="2400" b="0" i="0" strike="noStrike" baseline="0" dirty="0">
                <a:solidFill>
                  <a:srgbClr val="FF0000"/>
                </a:solidFill>
                <a:latin typeface="Times New Roman" panose="02020603050405020304" pitchFamily="18" charset="0"/>
              </a:rPr>
              <a:t> признаками</a:t>
            </a:r>
            <a:r>
              <a:rPr lang="ru-RU" b="0" i="0" u="none" strike="noStrike" baseline="0" dirty="0">
                <a:solidFill>
                  <a:srgbClr val="FF0000"/>
                </a:solidFill>
                <a:latin typeface="Times New Roman" panose="02020603050405020304" pitchFamily="18" charset="0"/>
              </a:rPr>
              <a:t>: </a:t>
            </a:r>
          </a:p>
        </p:txBody>
      </p:sp>
    </p:spTree>
    <p:extLst>
      <p:ext uri="{BB962C8B-B14F-4D97-AF65-F5344CB8AC3E}">
        <p14:creationId xmlns:p14="http://schemas.microsoft.com/office/powerpoint/2010/main" val="959579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31E9C10-7950-1D73-2D38-64BDACE2EF82}"/>
              </a:ext>
            </a:extLst>
          </p:cNvPr>
          <p:cNvSpPr>
            <a:spLocks noGrp="1"/>
          </p:cNvSpPr>
          <p:nvPr>
            <p:ph idx="1"/>
          </p:nvPr>
        </p:nvSpPr>
        <p:spPr>
          <a:xfrm>
            <a:off x="541161" y="1148054"/>
            <a:ext cx="4419261" cy="4192432"/>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r>
              <a:rPr lang="uk-UA" b="1" i="1" u="none" strike="noStrike" baseline="0" dirty="0">
                <a:solidFill>
                  <a:srgbClr val="AF0101"/>
                </a:solidFill>
                <a:latin typeface="Times New Roman" panose="02020603050405020304" pitchFamily="18" charset="0"/>
              </a:rPr>
              <a:t>Надзвичайні ситуації техногенного характеру </a:t>
            </a:r>
            <a:r>
              <a:rPr lang="uk-UA" sz="2000" i="1" u="none" strike="noStrike" baseline="0" dirty="0">
                <a:solidFill>
                  <a:schemeClr val="tx1"/>
                </a:solidFill>
                <a:latin typeface="Times New Roman" panose="02020603050405020304" pitchFamily="18" charset="0"/>
              </a:rPr>
              <a:t>за характеристиками явищ, що визначають особливості дії факторів ураження на людей, навколишнє середовище та об’єкти господарської діяльності, поділяються на аварії (катастрофи), які супроводжуються викидами (виливами) небезпечних речовин, пожежами, вибухами, затопленнями, аваріями на інженерних мережах і системах життєзабезпечення, руйнуванням будівель і споруд, аваріями транспортних засобів та інші. </a:t>
            </a:r>
            <a:endParaRPr lang="uk-UA" i="1" dirty="0">
              <a:solidFill>
                <a:schemeClr val="tx1"/>
              </a:solidFill>
            </a:endParaRPr>
          </a:p>
        </p:txBody>
      </p:sp>
      <p:pic>
        <p:nvPicPr>
          <p:cNvPr id="9" name="Рисунок 8">
            <a:extLst>
              <a:ext uri="{FF2B5EF4-FFF2-40B4-BE49-F238E27FC236}">
                <a16:creationId xmlns:a16="http://schemas.microsoft.com/office/drawing/2014/main" id="{CF86938A-4B03-D3F5-AB6F-09B9B2E94770}"/>
              </a:ext>
            </a:extLst>
          </p:cNvPr>
          <p:cNvPicPr>
            <a:picLocks noChangeAspect="1"/>
          </p:cNvPicPr>
          <p:nvPr/>
        </p:nvPicPr>
        <p:blipFill>
          <a:blip r:embed="rId2"/>
          <a:stretch>
            <a:fillRect/>
          </a:stretch>
        </p:blipFill>
        <p:spPr>
          <a:xfrm>
            <a:off x="5350213" y="732462"/>
            <a:ext cx="6300626" cy="5393075"/>
          </a:xfrm>
          <a:prstGeom prst="rect">
            <a:avLst/>
          </a:prstGeom>
          <a:noFill/>
        </p:spPr>
      </p:pic>
    </p:spTree>
    <p:extLst>
      <p:ext uri="{BB962C8B-B14F-4D97-AF65-F5344CB8AC3E}">
        <p14:creationId xmlns:p14="http://schemas.microsoft.com/office/powerpoint/2010/main" val="1083912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вмісту 2">
            <a:extLst>
              <a:ext uri="{FF2B5EF4-FFF2-40B4-BE49-F238E27FC236}">
                <a16:creationId xmlns:a16="http://schemas.microsoft.com/office/drawing/2014/main" id="{2EE48456-8969-CF84-F8FB-368A87559316}"/>
              </a:ext>
            </a:extLst>
          </p:cNvPr>
          <p:cNvSpPr>
            <a:spLocks noGrp="1"/>
          </p:cNvSpPr>
          <p:nvPr>
            <p:ph idx="1"/>
          </p:nvPr>
        </p:nvSpPr>
        <p:spPr>
          <a:xfrm>
            <a:off x="558447" y="1245329"/>
            <a:ext cx="4363749" cy="4134067"/>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r>
              <a:rPr lang="uk-UA" sz="1800" b="1" i="1" u="none" strike="noStrike" baseline="0" dirty="0">
                <a:solidFill>
                  <a:srgbClr val="AF0101"/>
                </a:solidFill>
                <a:latin typeface="Times New Roman" panose="02020603050405020304" pitchFamily="18" charset="0"/>
              </a:rPr>
              <a:t>Природні надзвичайні ситуації </a:t>
            </a:r>
            <a:r>
              <a:rPr lang="uk-UA" sz="1800" b="0" i="1" u="none" strike="noStrike" baseline="0" dirty="0">
                <a:solidFill>
                  <a:srgbClr val="000000"/>
                </a:solidFill>
                <a:latin typeface="Times New Roman" panose="02020603050405020304" pitchFamily="18" charset="0"/>
              </a:rPr>
              <a:t>класифікують за видами можливих природних явищ, що приводять до їх виникнення: небезпечні геологічні, метеорологічні, гідрологічні морські та прісноводні явища, деградація ґрунтів чи надр, природні пожежі, зміна стану повітряного басейну, інфекційна захворюваність людей, сільськогосподарських тварин, масове ураження сільськогосподарських рослин хворобами і збудниками, зміна стану водних ресурсів та біосфери, тощо. </a:t>
            </a:r>
            <a:endParaRPr lang="uk-UA" i="1" dirty="0">
              <a:solidFill>
                <a:schemeClr val="tx1"/>
              </a:solidFill>
            </a:endParaRPr>
          </a:p>
        </p:txBody>
      </p:sp>
      <p:pic>
        <p:nvPicPr>
          <p:cNvPr id="8" name="Рисунок 7">
            <a:extLst>
              <a:ext uri="{FF2B5EF4-FFF2-40B4-BE49-F238E27FC236}">
                <a16:creationId xmlns:a16="http://schemas.microsoft.com/office/drawing/2014/main" id="{2CC17216-4DEC-AA01-8F88-4590B11D9B29}"/>
              </a:ext>
            </a:extLst>
          </p:cNvPr>
          <p:cNvPicPr>
            <a:picLocks noChangeAspect="1"/>
          </p:cNvPicPr>
          <p:nvPr/>
        </p:nvPicPr>
        <p:blipFill>
          <a:blip r:embed="rId2"/>
          <a:stretch>
            <a:fillRect/>
          </a:stretch>
        </p:blipFill>
        <p:spPr>
          <a:xfrm>
            <a:off x="5359939" y="393980"/>
            <a:ext cx="6273613" cy="6070037"/>
          </a:xfrm>
          <a:prstGeom prst="rect">
            <a:avLst/>
          </a:prstGeom>
        </p:spPr>
      </p:pic>
    </p:spTree>
    <p:extLst>
      <p:ext uri="{BB962C8B-B14F-4D97-AF65-F5344CB8AC3E}">
        <p14:creationId xmlns:p14="http://schemas.microsoft.com/office/powerpoint/2010/main" val="316967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2">
            <a:extLst>
              <a:ext uri="{FF2B5EF4-FFF2-40B4-BE49-F238E27FC236}">
                <a16:creationId xmlns:a16="http://schemas.microsoft.com/office/drawing/2014/main" id="{CDD987C6-AE12-E4D6-50BA-92A4255D8785}"/>
              </a:ext>
            </a:extLst>
          </p:cNvPr>
          <p:cNvSpPr>
            <a:spLocks noGrp="1"/>
          </p:cNvSpPr>
          <p:nvPr>
            <p:ph idx="1"/>
          </p:nvPr>
        </p:nvSpPr>
        <p:spPr>
          <a:xfrm>
            <a:off x="558447" y="1245329"/>
            <a:ext cx="4419261" cy="4367337"/>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r>
              <a:rPr lang="uk-UA" sz="1800" b="1" i="1" u="none" strike="noStrike" baseline="0" dirty="0">
                <a:solidFill>
                  <a:srgbClr val="AF0101"/>
                </a:solidFill>
                <a:latin typeface="Times New Roman" panose="02020603050405020304" pitchFamily="18" charset="0"/>
              </a:rPr>
              <a:t>Надзвичайні ситуації соціально-політичного характеру</a:t>
            </a:r>
            <a:r>
              <a:rPr lang="uk-UA" sz="1800" b="0" i="1" u="none" strike="noStrike" baseline="0" dirty="0">
                <a:latin typeface="Times New Roman" panose="02020603050405020304" pitchFamily="18" charset="0"/>
              </a:rPr>
              <a:t>, які пов’язані з протиправними діями терористичного і антиконституційного спрямування, поділяються на наступні НС: здійснення або реальна загроза терористичного акту (збройний напад, захоплення і утримання важливих об’єктів, ядерних установок і матеріалів, систем зв’язку та телекомунікації, напад чи замах на екіпаж повітряного або морського судна), викрадення (спроба викрадення) чи знищення суден, захоплення заручників, встановлення вибухових пристроїв у громадських місцях, викрадання або захоплення зброї, виявлення застарілих боєприпасів, тощо. </a:t>
            </a:r>
            <a:endParaRPr lang="uk-UA" i="1" dirty="0">
              <a:solidFill>
                <a:schemeClr val="tx1"/>
              </a:solidFill>
            </a:endParaRPr>
          </a:p>
        </p:txBody>
      </p:sp>
      <p:pic>
        <p:nvPicPr>
          <p:cNvPr id="12" name="Рисунок 11">
            <a:extLst>
              <a:ext uri="{FF2B5EF4-FFF2-40B4-BE49-F238E27FC236}">
                <a16:creationId xmlns:a16="http://schemas.microsoft.com/office/drawing/2014/main" id="{9C90BF87-0837-FD1A-77A9-79FCB3C4EFDA}"/>
              </a:ext>
            </a:extLst>
          </p:cNvPr>
          <p:cNvPicPr>
            <a:picLocks noChangeAspect="1"/>
          </p:cNvPicPr>
          <p:nvPr/>
        </p:nvPicPr>
        <p:blipFill>
          <a:blip r:embed="rId2"/>
          <a:stretch>
            <a:fillRect/>
          </a:stretch>
        </p:blipFill>
        <p:spPr>
          <a:xfrm>
            <a:off x="5367945" y="833434"/>
            <a:ext cx="6086475" cy="5191125"/>
          </a:xfrm>
          <a:prstGeom prst="rect">
            <a:avLst/>
          </a:prstGeom>
        </p:spPr>
      </p:pic>
    </p:spTree>
    <p:extLst>
      <p:ext uri="{BB962C8B-B14F-4D97-AF65-F5344CB8AC3E}">
        <p14:creationId xmlns:p14="http://schemas.microsoft.com/office/powerpoint/2010/main" val="584889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2">
            <a:extLst>
              <a:ext uri="{FF2B5EF4-FFF2-40B4-BE49-F238E27FC236}">
                <a16:creationId xmlns:a16="http://schemas.microsoft.com/office/drawing/2014/main" id="{C085D552-B433-5CC7-6DF8-6CB63C80FE9F}"/>
              </a:ext>
            </a:extLst>
          </p:cNvPr>
          <p:cNvSpPr>
            <a:spLocks noGrp="1"/>
          </p:cNvSpPr>
          <p:nvPr>
            <p:ph idx="1"/>
          </p:nvPr>
        </p:nvSpPr>
        <p:spPr>
          <a:xfrm>
            <a:off x="558447" y="1645280"/>
            <a:ext cx="4344293" cy="3190484"/>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r>
              <a:rPr lang="uk-UA" sz="1800" b="1" i="1" u="none" strike="noStrike" baseline="0" dirty="0">
                <a:solidFill>
                  <a:srgbClr val="AF0101"/>
                </a:solidFill>
                <a:latin typeface="Times New Roman" panose="02020603050405020304" pitchFamily="18" charset="0"/>
              </a:rPr>
              <a:t>Надзвичайні ситуації воєнного характеру</a:t>
            </a:r>
            <a:r>
              <a:rPr lang="uk-UA" sz="1800" b="0" i="1" u="none" strike="noStrike" baseline="0" dirty="0">
                <a:solidFill>
                  <a:srgbClr val="000000"/>
                </a:solidFill>
                <a:latin typeface="Times New Roman" panose="02020603050405020304" pitchFamily="18" charset="0"/>
              </a:rPr>
              <a:t>, які пов’язані з наслідками застосування зброї масового ураження, під час яких виникають вторинні фактори ураження населення, внаслідок руйнування атомних і гідроелектричних станцій, складів і сховищ радіоактивних і токсичних речовин та відходів, нафтопродуктів, вибухівки, транспортних та інженерних комунікацій, тощо. </a:t>
            </a:r>
            <a:endParaRPr lang="uk-UA" i="1" dirty="0">
              <a:solidFill>
                <a:schemeClr val="tx1"/>
              </a:solidFill>
            </a:endParaRPr>
          </a:p>
        </p:txBody>
      </p:sp>
      <p:pic>
        <p:nvPicPr>
          <p:cNvPr id="4" name="Рисунок 3">
            <a:extLst>
              <a:ext uri="{FF2B5EF4-FFF2-40B4-BE49-F238E27FC236}">
                <a16:creationId xmlns:a16="http://schemas.microsoft.com/office/drawing/2014/main" id="{450778F2-BA32-BDF9-B717-58DC07B1190C}"/>
              </a:ext>
            </a:extLst>
          </p:cNvPr>
          <p:cNvPicPr>
            <a:picLocks noChangeAspect="1"/>
          </p:cNvPicPr>
          <p:nvPr/>
        </p:nvPicPr>
        <p:blipFill>
          <a:blip r:embed="rId2"/>
          <a:stretch>
            <a:fillRect/>
          </a:stretch>
        </p:blipFill>
        <p:spPr>
          <a:xfrm>
            <a:off x="5325994" y="673633"/>
            <a:ext cx="6220361" cy="5133779"/>
          </a:xfrm>
          <a:prstGeom prst="rect">
            <a:avLst/>
          </a:prstGeom>
        </p:spPr>
      </p:pic>
    </p:spTree>
    <p:extLst>
      <p:ext uri="{BB962C8B-B14F-4D97-AF65-F5344CB8AC3E}">
        <p14:creationId xmlns:p14="http://schemas.microsoft.com/office/powerpoint/2010/main" val="1782257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88E6515-332D-43FE-D411-D6ECBC6DFFC8}"/>
              </a:ext>
            </a:extLst>
          </p:cNvPr>
          <p:cNvSpPr txBox="1"/>
          <p:nvPr/>
        </p:nvSpPr>
        <p:spPr>
          <a:xfrm>
            <a:off x="412811" y="205593"/>
            <a:ext cx="11287957" cy="1508105"/>
          </a:xfrm>
          <a:prstGeom prst="rect">
            <a:avLst/>
          </a:prstGeom>
          <a:noFill/>
        </p:spPr>
        <p:txBody>
          <a:bodyPr wrap="square">
            <a:spAutoFit/>
          </a:bodyPr>
          <a:lstStyle/>
          <a:p>
            <a:pPr algn="just"/>
            <a:r>
              <a:rPr lang="ru-RU" sz="2000" b="1" i="0" u="none" strike="noStrike" baseline="0" dirty="0">
                <a:solidFill>
                  <a:srgbClr val="FF0000"/>
                </a:solidFill>
                <a:latin typeface="Times New Roman" panose="02020603050405020304" pitchFamily="18" charset="0"/>
              </a:rPr>
              <a:t>За </a:t>
            </a:r>
            <a:r>
              <a:rPr lang="ru-RU" sz="2000" b="1" i="0" u="none" strike="noStrike" baseline="0" dirty="0" err="1">
                <a:solidFill>
                  <a:srgbClr val="FF0000"/>
                </a:solidFill>
                <a:latin typeface="Times New Roman" panose="02020603050405020304" pitchFamily="18" charset="0"/>
              </a:rPr>
              <a:t>галузевою</a:t>
            </a:r>
            <a:r>
              <a:rPr lang="ru-RU" sz="2000" b="1" i="0" u="none" strike="noStrike" baseline="0" dirty="0">
                <a:solidFill>
                  <a:srgbClr val="FF0000"/>
                </a:solidFill>
                <a:latin typeface="Times New Roman" panose="02020603050405020304" pitchFamily="18" charset="0"/>
              </a:rPr>
              <a:t> </a:t>
            </a:r>
            <a:r>
              <a:rPr lang="ru-RU" sz="2000" b="1" i="0" u="none" strike="noStrike" baseline="0" dirty="0" err="1">
                <a:solidFill>
                  <a:srgbClr val="FF0000"/>
                </a:solidFill>
                <a:latin typeface="Times New Roman" panose="02020603050405020304" pitchFamily="18" charset="0"/>
              </a:rPr>
              <a:t>ознакою</a:t>
            </a:r>
            <a:r>
              <a:rPr lang="ru-RU" sz="2000" b="1" i="0" u="none" strike="noStrike" baseline="0" dirty="0">
                <a:solidFill>
                  <a:srgbClr val="FF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надзвичайні</a:t>
            </a:r>
            <a:r>
              <a:rPr lang="ru-RU" sz="1800" b="1" i="0" u="none" strike="noStrike" baseline="0" dirty="0">
                <a:solidFill>
                  <a:srgbClr val="00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ситуації</a:t>
            </a:r>
            <a:r>
              <a:rPr lang="ru-RU" sz="1800" b="1" i="0" u="none" strike="noStrike" baseline="0" dirty="0">
                <a:solidFill>
                  <a:srgbClr val="00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поділяються</a:t>
            </a:r>
            <a:r>
              <a:rPr lang="ru-RU" sz="1800" b="1" i="0" u="none" strike="noStrike" baseline="0" dirty="0">
                <a:solidFill>
                  <a:srgbClr val="000000"/>
                </a:solidFill>
                <a:latin typeface="Times New Roman" panose="02020603050405020304" pitchFamily="18" charset="0"/>
              </a:rPr>
              <a:t> на </a:t>
            </a:r>
            <a:r>
              <a:rPr lang="ru-RU" sz="1800" b="1" i="0" u="none" strike="noStrike" baseline="0" dirty="0" err="1">
                <a:solidFill>
                  <a:srgbClr val="000000"/>
                </a:solidFill>
                <a:latin typeface="Times New Roman" panose="02020603050405020304" pitchFamily="18" charset="0"/>
              </a:rPr>
              <a:t>надзвичайні</a:t>
            </a:r>
            <a:r>
              <a:rPr lang="ru-RU" sz="1800" b="1" i="0" u="none" strike="noStrike" baseline="0" dirty="0">
                <a:solidFill>
                  <a:srgbClr val="00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ситуації</a:t>
            </a:r>
            <a:r>
              <a:rPr lang="ru-RU" sz="1800" b="1" i="0" u="none" strike="noStrike" baseline="0" dirty="0">
                <a:solidFill>
                  <a:srgbClr val="00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які</a:t>
            </a:r>
            <a:r>
              <a:rPr lang="ru-RU" sz="1800" b="1" i="0" u="none" strike="noStrike" baseline="0" dirty="0">
                <a:solidFill>
                  <a:srgbClr val="00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можуть</a:t>
            </a:r>
            <a:r>
              <a:rPr lang="ru-RU" sz="1800" b="1" i="0" u="none" strike="noStrike" baseline="0" dirty="0">
                <a:solidFill>
                  <a:srgbClr val="000000"/>
                </a:solidFill>
                <a:latin typeface="Times New Roman" panose="02020603050405020304" pitchFamily="18" charset="0"/>
              </a:rPr>
              <a:t> бути:</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В </a:t>
            </a:r>
            <a:r>
              <a:rPr lang="ru-RU" sz="1800" b="0" i="0" u="none" strike="noStrike" baseline="0" dirty="0" err="1">
                <a:solidFill>
                  <a:srgbClr val="000000"/>
                </a:solidFill>
                <a:latin typeface="Times New Roman" panose="02020603050405020304" pitchFamily="18" charset="0"/>
              </a:rPr>
              <a:t>будівництві</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промисловості</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житловій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комунальній</a:t>
            </a:r>
            <a:r>
              <a:rPr lang="ru-RU" sz="1800" b="0" i="0" u="none" strike="noStrike" baseline="0" dirty="0">
                <a:solidFill>
                  <a:srgbClr val="000000"/>
                </a:solidFill>
                <a:latin typeface="Times New Roman" panose="02020603050405020304" pitchFamily="18" charset="0"/>
              </a:rPr>
              <a:t> та </a:t>
            </a:r>
            <a:r>
              <a:rPr lang="ru-RU" sz="1800" b="0" i="0" u="none" strike="noStrike" baseline="0" dirty="0" err="1">
                <a:solidFill>
                  <a:srgbClr val="000000"/>
                </a:solidFill>
                <a:latin typeface="Times New Roman" panose="02020603050405020304" pitchFamily="18" charset="0"/>
              </a:rPr>
              <a:t>побутовій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сфері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обслуговування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населення</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транспорті</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сільському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господарстві</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лісовому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господарстві</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err="1">
                <a:solidFill>
                  <a:srgbClr val="000000"/>
                </a:solidFill>
                <a:latin typeface="Times New Roman" panose="02020603050405020304" pitchFamily="18" charset="0"/>
              </a:rPr>
              <a:t>Надзвичайні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ситуації</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транспорті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додатково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поділяються</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залежності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a:t>
            </a:r>
            <a:r>
              <a:rPr lang="ru-RU" sz="1800" b="0" i="0" u="none" strike="noStrike" baseline="0" dirty="0">
                <a:solidFill>
                  <a:srgbClr val="000000"/>
                </a:solidFill>
                <a:latin typeface="Times New Roman" panose="02020603050405020304" pitchFamily="18" charset="0"/>
              </a:rPr>
              <a:t> виду транспорту, на </a:t>
            </a:r>
            <a:r>
              <a:rPr lang="ru-RU" sz="1800" b="0" i="0" u="none" strike="noStrike" baseline="0" dirty="0" err="1">
                <a:solidFill>
                  <a:srgbClr val="000000"/>
                </a:solidFill>
                <a:latin typeface="Times New Roman" panose="02020603050405020304" pitchFamily="18" charset="0"/>
              </a:rPr>
              <a:t>надзвичайні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ситуації</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повітряному</a:t>
            </a:r>
            <a:r>
              <a:rPr lang="ru-RU" sz="1800" b="0" i="0" u="none" strike="noStrike" baseline="0" dirty="0">
                <a:solidFill>
                  <a:srgbClr val="000000"/>
                </a:solidFill>
                <a:latin typeface="Times New Roman" panose="02020603050405020304" pitchFamily="18" charset="0"/>
              </a:rPr>
              <a:t>, водному, наземному та на </a:t>
            </a:r>
            <a:r>
              <a:rPr lang="ru-RU" sz="1800" b="0" i="0" u="none" strike="noStrike" baseline="0" dirty="0" err="1">
                <a:solidFill>
                  <a:srgbClr val="000000"/>
                </a:solidFill>
                <a:latin typeface="Times New Roman" panose="02020603050405020304" pitchFamily="18" charset="0"/>
              </a:rPr>
              <a:t>підземному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транспорті</a:t>
            </a:r>
            <a:r>
              <a:rPr lang="ru-RU" sz="1800" b="0" i="0" u="none" strike="noStrike" baseline="0" dirty="0">
                <a:solidFill>
                  <a:srgbClr val="000000"/>
                </a:solidFill>
                <a:latin typeface="Times New Roman" panose="02020603050405020304" pitchFamily="18" charset="0"/>
              </a:rPr>
              <a:t>. </a:t>
            </a:r>
            <a:endParaRPr lang="uk-UA" dirty="0"/>
          </a:p>
        </p:txBody>
      </p:sp>
      <p:sp>
        <p:nvSpPr>
          <p:cNvPr id="8" name="TextBox 7">
            <a:extLst>
              <a:ext uri="{FF2B5EF4-FFF2-40B4-BE49-F238E27FC236}">
                <a16:creationId xmlns:a16="http://schemas.microsoft.com/office/drawing/2014/main" id="{D6DAEA35-355A-9C9B-B711-2539361BC245}"/>
              </a:ext>
            </a:extLst>
          </p:cNvPr>
          <p:cNvSpPr txBox="1"/>
          <p:nvPr/>
        </p:nvSpPr>
        <p:spPr>
          <a:xfrm>
            <a:off x="459984" y="2059974"/>
            <a:ext cx="11240784" cy="707886"/>
          </a:xfrm>
          <a:prstGeom prst="rect">
            <a:avLst/>
          </a:prstGeom>
          <a:noFill/>
        </p:spPr>
        <p:txBody>
          <a:bodyPr wrap="square">
            <a:spAutoFit/>
          </a:bodyPr>
          <a:lstStyle/>
          <a:p>
            <a:pPr algn="ctr"/>
            <a:r>
              <a:rPr lang="ru-RU" sz="2000" b="1" dirty="0">
                <a:solidFill>
                  <a:srgbClr val="FF0000"/>
                </a:solidFill>
                <a:latin typeface="Times New Roman" panose="02020603050405020304" pitchFamily="18" charset="0"/>
              </a:rPr>
              <a:t>З</a:t>
            </a:r>
            <a:r>
              <a:rPr lang="ru-RU" sz="2000" b="1" i="0" u="none" strike="noStrike" baseline="0" dirty="0">
                <a:solidFill>
                  <a:srgbClr val="FF0000"/>
                </a:solidFill>
                <a:latin typeface="Times New Roman" panose="02020603050405020304" pitchFamily="18" charset="0"/>
              </a:rPr>
              <a:t>а масштабом </a:t>
            </a:r>
            <a:r>
              <a:rPr lang="ru-RU" sz="2000" b="1" i="0" u="none" strike="noStrike" baseline="0" dirty="0" err="1">
                <a:solidFill>
                  <a:srgbClr val="FF0000"/>
                </a:solidFill>
                <a:latin typeface="Times New Roman" panose="02020603050405020304" pitchFamily="18" charset="0"/>
              </a:rPr>
              <a:t>можливих</a:t>
            </a:r>
            <a:r>
              <a:rPr lang="ru-RU" sz="2000" b="1" i="0" u="none" strike="noStrike" baseline="0" dirty="0">
                <a:solidFill>
                  <a:srgbClr val="FF0000"/>
                </a:solidFill>
                <a:latin typeface="Times New Roman" panose="02020603050405020304" pitchFamily="18" charset="0"/>
              </a:rPr>
              <a:t> </a:t>
            </a:r>
            <a:r>
              <a:rPr lang="ru-RU" sz="2000" b="1" i="0" u="none" strike="noStrike" baseline="0" dirty="0" err="1">
                <a:solidFill>
                  <a:srgbClr val="FF0000"/>
                </a:solidFill>
                <a:latin typeface="Times New Roman" panose="02020603050405020304" pitchFamily="18" charset="0"/>
              </a:rPr>
              <a:t>наслідків</a:t>
            </a:r>
            <a:r>
              <a:rPr lang="ru-RU" sz="2000" b="1" i="0" u="none" strike="noStrike" baseline="0" dirty="0">
                <a:solidFill>
                  <a:srgbClr val="FF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надзвичайні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ситуації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поділяються</a:t>
            </a:r>
            <a:r>
              <a:rPr lang="ru-RU" sz="2000" b="0" i="0" u="none" strike="noStrike" baseline="0" dirty="0">
                <a:solidFill>
                  <a:srgbClr val="000000"/>
                </a:solidFill>
                <a:latin typeface="Times New Roman" panose="02020603050405020304" pitchFamily="18" charset="0"/>
              </a:rPr>
              <a:t>, з </a:t>
            </a:r>
            <a:r>
              <a:rPr lang="ru-RU" sz="2000" b="0" i="0" u="none" strike="noStrike" baseline="0" dirty="0" err="1">
                <a:solidFill>
                  <a:srgbClr val="000000"/>
                </a:solidFill>
                <a:latin typeface="Times New Roman" panose="02020603050405020304" pitchFamily="18" charset="0"/>
              </a:rPr>
              <a:t>урахуванням</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територіального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поширення</a:t>
            </a:r>
            <a:r>
              <a:rPr lang="ru-RU" sz="2000" b="0" i="0" u="none" strike="noStrike" baseline="0" dirty="0">
                <a:solidFill>
                  <a:srgbClr val="000000"/>
                </a:solidFill>
                <a:latin typeface="Times New Roman" panose="02020603050405020304" pitchFamily="18" charset="0"/>
              </a:rPr>
              <a:t>, характеру сил і </a:t>
            </a:r>
            <a:r>
              <a:rPr lang="ru-RU" sz="2000" b="0" i="0" u="none" strike="noStrike" baseline="0" dirty="0" err="1">
                <a:solidFill>
                  <a:srgbClr val="000000"/>
                </a:solidFill>
                <a:latin typeface="Times New Roman" panose="02020603050405020304" pitchFamily="18" charset="0"/>
              </a:rPr>
              <a:t>засобів</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що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залучаються</a:t>
            </a:r>
            <a:r>
              <a:rPr lang="ru-RU" sz="2000" b="0" i="0" u="none" strike="noStrike" baseline="0" dirty="0">
                <a:solidFill>
                  <a:srgbClr val="000000"/>
                </a:solidFill>
                <a:latin typeface="Times New Roman" panose="02020603050405020304" pitchFamily="18" charset="0"/>
              </a:rPr>
              <a:t> для </a:t>
            </a:r>
            <a:r>
              <a:rPr lang="ru-RU" sz="2000" b="0" i="0" u="none" strike="noStrike" baseline="0" dirty="0" err="1">
                <a:solidFill>
                  <a:srgbClr val="000000"/>
                </a:solidFill>
                <a:latin typeface="Times New Roman" panose="02020603050405020304" pitchFamily="18" charset="0"/>
              </a:rPr>
              <a:t>ліквідації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наслідків</a:t>
            </a:r>
            <a:r>
              <a:rPr lang="ru-RU" sz="2000" b="0" i="0" u="none" strike="noStrike" baseline="0" dirty="0">
                <a:solidFill>
                  <a:srgbClr val="000000"/>
                </a:solidFill>
                <a:latin typeface="Times New Roman" panose="02020603050405020304" pitchFamily="18" charset="0"/>
              </a:rPr>
              <a:t> на: </a:t>
            </a:r>
            <a:endParaRPr lang="uk-UA" sz="2000" dirty="0"/>
          </a:p>
        </p:txBody>
      </p:sp>
      <p:sp>
        <p:nvSpPr>
          <p:cNvPr id="9" name="TextBox 8">
            <a:extLst>
              <a:ext uri="{FF2B5EF4-FFF2-40B4-BE49-F238E27FC236}">
                <a16:creationId xmlns:a16="http://schemas.microsoft.com/office/drawing/2014/main" id="{5397BBC4-A68D-6AE8-2E43-7A5F0409979E}"/>
              </a:ext>
            </a:extLst>
          </p:cNvPr>
          <p:cNvSpPr txBox="1"/>
          <p:nvPr/>
        </p:nvSpPr>
        <p:spPr>
          <a:xfrm>
            <a:off x="5724444" y="3338834"/>
            <a:ext cx="6007572" cy="2862322"/>
          </a:xfrm>
          <a:prstGeom prst="rect">
            <a:avLst/>
          </a:prstGeom>
          <a:noFill/>
        </p:spPr>
        <p:txBody>
          <a:bodyPr wrap="square">
            <a:spAutoFit/>
          </a:bodyPr>
          <a:lstStyle/>
          <a:p>
            <a:r>
              <a:rPr lang="uk-UA" sz="1800" b="1" i="0" u="none" strike="noStrike" baseline="0" dirty="0">
                <a:latin typeface="Times New Roman" panose="02020603050405020304" pitchFamily="18" charset="0"/>
              </a:rPr>
              <a:t>НС регіонального рівня </a:t>
            </a:r>
            <a:r>
              <a:rPr lang="uk-UA" sz="1800" b="0" i="0" u="none" strike="noStrike" baseline="0" dirty="0">
                <a:latin typeface="Times New Roman" panose="02020603050405020304" pitchFamily="18" charset="0"/>
              </a:rPr>
              <a:t>– коли надзвичайна ситуація розгортається на території двох або більше адміністративних районів (міст обласного підпорядкування) Автономної республіки Крим, областей, міст Києва та Севастополя або загрожує перенесенням на територію суміжної області держави, а також у разі, коли для її ліквідації необхідні матеріальні і технічні ресурси у обсягах, що перевищують власні можливості окремого району, але не менше одного відсотка обсягу видатків відповідного бюджету. </a:t>
            </a:r>
            <a:endParaRPr lang="uk-UA" dirty="0"/>
          </a:p>
        </p:txBody>
      </p:sp>
      <p:sp>
        <p:nvSpPr>
          <p:cNvPr id="11" name="TextBox 10">
            <a:extLst>
              <a:ext uri="{FF2B5EF4-FFF2-40B4-BE49-F238E27FC236}">
                <a16:creationId xmlns:a16="http://schemas.microsoft.com/office/drawing/2014/main" id="{8016F8DE-6BDF-96CA-DC15-A6B02D65C900}"/>
              </a:ext>
            </a:extLst>
          </p:cNvPr>
          <p:cNvSpPr txBox="1"/>
          <p:nvPr/>
        </p:nvSpPr>
        <p:spPr>
          <a:xfrm>
            <a:off x="459984" y="3338834"/>
            <a:ext cx="5264460" cy="2308324"/>
          </a:xfrm>
          <a:prstGeom prst="rect">
            <a:avLst/>
          </a:prstGeom>
          <a:noFill/>
        </p:spPr>
        <p:txBody>
          <a:bodyPr wrap="square">
            <a:spAutoFit/>
          </a:bodyPr>
          <a:lstStyle/>
          <a:p>
            <a:r>
              <a:rPr lang="uk-UA" sz="1800" b="1" i="0" u="none" strike="noStrike" baseline="0" dirty="0">
                <a:solidFill>
                  <a:srgbClr val="000000"/>
                </a:solidFill>
                <a:latin typeface="Times New Roman" panose="02020603050405020304" pitchFamily="18" charset="0"/>
              </a:rPr>
              <a:t>НС загальнодержавного рівня </a:t>
            </a:r>
            <a:r>
              <a:rPr lang="uk-UA" sz="1800" b="0" i="0" u="none" strike="noStrike" baseline="0" dirty="0">
                <a:solidFill>
                  <a:srgbClr val="000000"/>
                </a:solidFill>
                <a:latin typeface="Times New Roman" panose="02020603050405020304" pitchFamily="18" charset="0"/>
              </a:rPr>
              <a:t>– коли надзвичайна ситуація розвивається на території двох та більше областей або загрожує транскордонним перенесенням, а також у разі, коли для її ліквідації необхідні матеріали і технічні ресурси у обсягах, що перевищують власні можливості окремої області, але не менше одного відсотка обсягу видатків відповідного бюджету.  </a:t>
            </a:r>
          </a:p>
        </p:txBody>
      </p:sp>
    </p:spTree>
    <p:extLst>
      <p:ext uri="{BB962C8B-B14F-4D97-AF65-F5344CB8AC3E}">
        <p14:creationId xmlns:p14="http://schemas.microsoft.com/office/powerpoint/2010/main" val="3441230089"/>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170</TotalTime>
  <Words>712</Words>
  <Application>Microsoft Office PowerPoint</Application>
  <PresentationFormat>Широкий екран</PresentationFormat>
  <Paragraphs>26</Paragraphs>
  <Slides>10</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10</vt:i4>
      </vt:variant>
    </vt:vector>
  </HeadingPairs>
  <TitlesOfParts>
    <vt:vector size="15" baseType="lpstr">
      <vt:lpstr>Arial</vt:lpstr>
      <vt:lpstr>Times New Roman</vt:lpstr>
      <vt:lpstr>Trebuchet MS</vt:lpstr>
      <vt:lpstr>Wingdings 3</vt:lpstr>
      <vt:lpstr>Грань</vt:lpstr>
      <vt:lpstr>МОБІЛЬНИЙ РЯТУВАЛЬНИЙ ЦЕНТР ШВИДКОГО РЕАГУВАННЯ  ДЕРЖАВНОЇ СЛУЖБИ УКРАЇНИ З НАДЗВИЧАЙНИХ СИТУАЦІЙ</vt:lpstr>
      <vt:lpstr>ПРОФІЛЬНА ПІДГОТОВКА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МОБІЛЬНИЙ РЯТУВАЛЬНИЙ ЦЕНТР ШВИДКОГО РЕАГУВАННЯ  ДЕРЖАВНОЇ СЛУЖБИ УКРАЇНИ З НАДЗВИЧАЙНИХ СИТУАЦІЙ</dc:title>
  <dc:creator>Микола Золотоніг</dc:creator>
  <cp:lastModifiedBy>MOH</cp:lastModifiedBy>
  <cp:revision>14</cp:revision>
  <dcterms:created xsi:type="dcterms:W3CDTF">2023-06-13T06:28:33Z</dcterms:created>
  <dcterms:modified xsi:type="dcterms:W3CDTF">2023-09-02T17:29:12Z</dcterms:modified>
</cp:coreProperties>
</file>