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F4B"/>
    <a:srgbClr val="1E4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кола Золотоніг" userId="5909f5995d42102a" providerId="LiveId" clId="{077DAFDC-E80C-42A9-AA01-A8BD3FBA330D}"/>
    <pc:docChg chg="undo custSel addSld delSld modSld">
      <pc:chgData name="Микола Золотоніг" userId="5909f5995d42102a" providerId="LiveId" clId="{077DAFDC-E80C-42A9-AA01-A8BD3FBA330D}" dt="2023-09-02T10:35:44.711" v="847" actId="1076"/>
      <pc:docMkLst>
        <pc:docMk/>
      </pc:docMkLst>
      <pc:sldChg chg="modSp mod">
        <pc:chgData name="Микола Золотоніг" userId="5909f5995d42102a" providerId="LiveId" clId="{077DAFDC-E80C-42A9-AA01-A8BD3FBA330D}" dt="2023-09-02T09:05:32.354" v="249" actId="114"/>
        <pc:sldMkLst>
          <pc:docMk/>
          <pc:sldMk cId="4232741096" sldId="256"/>
        </pc:sldMkLst>
        <pc:spChg chg="mod">
          <ac:chgData name="Микола Золотоніг" userId="5909f5995d42102a" providerId="LiveId" clId="{077DAFDC-E80C-42A9-AA01-A8BD3FBA330D}" dt="2023-09-02T09:05:32.354" v="249" actId="114"/>
          <ac:spMkLst>
            <pc:docMk/>
            <pc:sldMk cId="4232741096" sldId="256"/>
            <ac:spMk id="2" creationId="{F06548B9-028D-4BC0-AC0A-8BB00E1B49F1}"/>
          </ac:spMkLst>
        </pc:spChg>
        <pc:spChg chg="mod">
          <ac:chgData name="Микола Золотоніг" userId="5909f5995d42102a" providerId="LiveId" clId="{077DAFDC-E80C-42A9-AA01-A8BD3FBA330D}" dt="2023-09-02T08:45:13.344" v="29" actId="122"/>
          <ac:spMkLst>
            <pc:docMk/>
            <pc:sldMk cId="4232741096" sldId="256"/>
            <ac:spMk id="3" creationId="{34380008-0B10-4B32-A149-A3B02CF81DD2}"/>
          </ac:spMkLst>
        </pc:spChg>
      </pc:sldChg>
      <pc:sldChg chg="modSp mod">
        <pc:chgData name="Микола Золотоніг" userId="5909f5995d42102a" providerId="LiveId" clId="{077DAFDC-E80C-42A9-AA01-A8BD3FBA330D}" dt="2023-09-02T10:21:11.145" v="641" actId="255"/>
        <pc:sldMkLst>
          <pc:docMk/>
          <pc:sldMk cId="3827701136" sldId="257"/>
        </pc:sldMkLst>
        <pc:spChg chg="mod">
          <ac:chgData name="Микола Золотоніг" userId="5909f5995d42102a" providerId="LiveId" clId="{077DAFDC-E80C-42A9-AA01-A8BD3FBA330D}" dt="2023-09-02T09:00:14.302" v="190" actId="1076"/>
          <ac:spMkLst>
            <pc:docMk/>
            <pc:sldMk cId="3827701136" sldId="257"/>
            <ac:spMk id="2" creationId="{7BEC9DF6-3276-4A69-95A0-BA210530F96D}"/>
          </ac:spMkLst>
        </pc:spChg>
        <pc:spChg chg="mod">
          <ac:chgData name="Микола Золотоніг" userId="5909f5995d42102a" providerId="LiveId" clId="{077DAFDC-E80C-42A9-AA01-A8BD3FBA330D}" dt="2023-09-02T10:21:11.145" v="641" actId="255"/>
          <ac:spMkLst>
            <pc:docMk/>
            <pc:sldMk cId="3827701136" sldId="257"/>
            <ac:spMk id="3" creationId="{DAB09601-A1FA-4385-80A8-A396C00B8711}"/>
          </ac:spMkLst>
        </pc:spChg>
      </pc:sldChg>
      <pc:sldChg chg="addSp delSp modSp mod">
        <pc:chgData name="Микола Золотоніг" userId="5909f5995d42102a" providerId="LiveId" clId="{077DAFDC-E80C-42A9-AA01-A8BD3FBA330D}" dt="2023-09-02T10:29:53.559" v="777" actId="1076"/>
        <pc:sldMkLst>
          <pc:docMk/>
          <pc:sldMk cId="1778328873" sldId="258"/>
        </pc:sldMkLst>
        <pc:spChg chg="del mod">
          <ac:chgData name="Микола Золотоніг" userId="5909f5995d42102a" providerId="LiveId" clId="{077DAFDC-E80C-42A9-AA01-A8BD3FBA330D}" dt="2023-09-02T10:21:33.997" v="650" actId="478"/>
          <ac:spMkLst>
            <pc:docMk/>
            <pc:sldMk cId="1778328873" sldId="258"/>
            <ac:spMk id="2" creationId="{7F62152C-7E91-448D-970F-169BB6429F8E}"/>
          </ac:spMkLst>
        </pc:spChg>
        <pc:spChg chg="add del mod">
          <ac:chgData name="Микола Золотоніг" userId="5909f5995d42102a" providerId="LiveId" clId="{077DAFDC-E80C-42A9-AA01-A8BD3FBA330D}" dt="2023-09-02T09:24:46.956" v="302" actId="478"/>
          <ac:spMkLst>
            <pc:docMk/>
            <pc:sldMk cId="1778328873" sldId="258"/>
            <ac:spMk id="4" creationId="{9189FA4E-DEB6-462B-8F1D-40A8A4D34789}"/>
          </ac:spMkLst>
        </pc:spChg>
        <pc:spChg chg="add del mod">
          <ac:chgData name="Микола Золотоніг" userId="5909f5995d42102a" providerId="LiveId" clId="{077DAFDC-E80C-42A9-AA01-A8BD3FBA330D}" dt="2023-09-02T10:21:29.083" v="647" actId="478"/>
          <ac:spMkLst>
            <pc:docMk/>
            <pc:sldMk cId="1778328873" sldId="258"/>
            <ac:spMk id="4" creationId="{E5EB010A-B02D-4D16-B38D-D2CD58612898}"/>
          </ac:spMkLst>
        </pc:spChg>
        <pc:spChg chg="add del mod">
          <ac:chgData name="Микола Золотоніг" userId="5909f5995d42102a" providerId="LiveId" clId="{077DAFDC-E80C-42A9-AA01-A8BD3FBA330D}" dt="2023-09-02T10:21:35.844" v="651" actId="478"/>
          <ac:spMkLst>
            <pc:docMk/>
            <pc:sldMk cId="1778328873" sldId="258"/>
            <ac:spMk id="6" creationId="{0679D856-EBFE-473F-A1DD-DEDE0EDD5D46}"/>
          </ac:spMkLst>
        </pc:spChg>
        <pc:spChg chg="add del mod">
          <ac:chgData name="Микола Золотоніг" userId="5909f5995d42102a" providerId="LiveId" clId="{077DAFDC-E80C-42A9-AA01-A8BD3FBA330D}" dt="2023-09-02T09:26:03.691" v="315"/>
          <ac:spMkLst>
            <pc:docMk/>
            <pc:sldMk cId="1778328873" sldId="258"/>
            <ac:spMk id="6" creationId="{8A4A9532-40E7-469F-A5F5-5A8018D3CE1D}"/>
          </ac:spMkLst>
        </pc:spChg>
        <pc:spChg chg="add del mod">
          <ac:chgData name="Микола Золотоніг" userId="5909f5995d42102a" providerId="LiveId" clId="{077DAFDC-E80C-42A9-AA01-A8BD3FBA330D}" dt="2023-09-02T08:52:28.267" v="112" actId="478"/>
          <ac:spMkLst>
            <pc:docMk/>
            <pc:sldMk cId="1778328873" sldId="258"/>
            <ac:spMk id="10" creationId="{755312FE-74FF-4D5D-975C-BB82809A9C30}"/>
          </ac:spMkLst>
        </pc:spChg>
        <pc:spChg chg="add del mod">
          <ac:chgData name="Микола Золотоніг" userId="5909f5995d42102a" providerId="LiveId" clId="{077DAFDC-E80C-42A9-AA01-A8BD3FBA330D}" dt="2023-09-02T10:21:32.516" v="649" actId="478"/>
          <ac:spMkLst>
            <pc:docMk/>
            <pc:sldMk cId="1778328873" sldId="258"/>
            <ac:spMk id="10" creationId="{CA23520D-BC9A-4D9A-B39A-4E284AB6876F}"/>
          </ac:spMkLst>
        </pc:spChg>
        <pc:spChg chg="add mod">
          <ac:chgData name="Микола Золотоніг" userId="5909f5995d42102a" providerId="LiveId" clId="{077DAFDC-E80C-42A9-AA01-A8BD3FBA330D}" dt="2023-09-02T10:29:53.559" v="777" actId="1076"/>
          <ac:spMkLst>
            <pc:docMk/>
            <pc:sldMk cId="1778328873" sldId="258"/>
            <ac:spMk id="11" creationId="{60B13993-828A-44E6-8254-A08FB69722A3}"/>
          </ac:spMkLst>
        </pc:spChg>
        <pc:spChg chg="add del mod">
          <ac:chgData name="Микола Золотоніг" userId="5909f5995d42102a" providerId="LiveId" clId="{077DAFDC-E80C-42A9-AA01-A8BD3FBA330D}" dt="2023-09-02T10:21:30.858" v="648" actId="478"/>
          <ac:spMkLst>
            <pc:docMk/>
            <pc:sldMk cId="1778328873" sldId="258"/>
            <ac:spMk id="12" creationId="{E8F39B39-4BF2-450A-AE2C-7CC2D3DD3441}"/>
          </ac:spMkLst>
        </pc:spChg>
        <pc:spChg chg="add del mod">
          <ac:chgData name="Микола Золотоніг" userId="5909f5995d42102a" providerId="LiveId" clId="{077DAFDC-E80C-42A9-AA01-A8BD3FBA330D}" dt="2023-09-02T09:24:44.519" v="301" actId="478"/>
          <ac:spMkLst>
            <pc:docMk/>
            <pc:sldMk cId="1778328873" sldId="258"/>
            <ac:spMk id="13" creationId="{B2805D5B-1FF9-4F6C-A03A-2E481BC2BED2}"/>
          </ac:spMkLst>
        </pc:spChg>
        <pc:spChg chg="add mod">
          <ac:chgData name="Микола Золотоніг" userId="5909f5995d42102a" providerId="LiveId" clId="{077DAFDC-E80C-42A9-AA01-A8BD3FBA330D}" dt="2023-09-02T10:29:46.686" v="776" actId="1076"/>
          <ac:spMkLst>
            <pc:docMk/>
            <pc:sldMk cId="1778328873" sldId="258"/>
            <ac:spMk id="13" creationId="{CAF4F1FF-E2BF-4CBE-BFB4-CE8FCFD72330}"/>
          </ac:spMkLst>
        </pc:spChg>
        <pc:spChg chg="add mod">
          <ac:chgData name="Микола Золотоніг" userId="5909f5995d42102a" providerId="LiveId" clId="{077DAFDC-E80C-42A9-AA01-A8BD3FBA330D}" dt="2023-09-02T10:29:42.529" v="775" actId="1076"/>
          <ac:spMkLst>
            <pc:docMk/>
            <pc:sldMk cId="1778328873" sldId="258"/>
            <ac:spMk id="15" creationId="{BF0022F1-1D9D-4DE6-991C-19652D3B7295}"/>
          </ac:spMkLst>
        </pc:spChg>
        <pc:graphicFrameChg chg="add del mod">
          <ac:chgData name="Микола Золотоніг" userId="5909f5995d42102a" providerId="LiveId" clId="{077DAFDC-E80C-42A9-AA01-A8BD3FBA330D}" dt="2023-09-02T08:47:28.160" v="47"/>
          <ac:graphicFrameMkLst>
            <pc:docMk/>
            <pc:sldMk cId="1778328873" sldId="258"/>
            <ac:graphicFrameMk id="6" creationId="{33BDD8EC-E1AA-4120-9F6D-63CDF654B0CB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1.821" v="49"/>
          <ac:graphicFrameMkLst>
            <pc:docMk/>
            <pc:sldMk cId="1778328873" sldId="258"/>
            <ac:graphicFrameMk id="7" creationId="{730FF376-8CFB-488F-BFED-B753099156E8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4.850" v="51"/>
          <ac:graphicFrameMkLst>
            <pc:docMk/>
            <pc:sldMk cId="1778328873" sldId="258"/>
            <ac:graphicFrameMk id="8" creationId="{1A380C99-C1C5-4119-9816-FCC3C6D6E876}"/>
          </ac:graphicFrameMkLst>
        </pc:graphicFrameChg>
        <pc:picChg chg="del">
          <ac:chgData name="Микола Золотоніг" userId="5909f5995d42102a" providerId="LiveId" clId="{077DAFDC-E80C-42A9-AA01-A8BD3FBA330D}" dt="2023-09-02T08:47:00.162" v="43" actId="478"/>
          <ac:picMkLst>
            <pc:docMk/>
            <pc:sldMk cId="1778328873" sldId="258"/>
            <ac:picMk id="5" creationId="{288D1689-30BD-46DB-BDCF-FC79FF0AC1D7}"/>
          </ac:picMkLst>
        </pc:picChg>
        <pc:picChg chg="add del mod">
          <ac:chgData name="Микола Золотоніг" userId="5909f5995d42102a" providerId="LiveId" clId="{077DAFDC-E80C-42A9-AA01-A8BD3FBA330D}" dt="2023-09-02T09:24:41.282" v="299" actId="478"/>
          <ac:picMkLst>
            <pc:docMk/>
            <pc:sldMk cId="1778328873" sldId="258"/>
            <ac:picMk id="5" creationId="{34830154-714E-4F6B-A82A-E46D90E58F56}"/>
          </ac:picMkLst>
        </pc:picChg>
        <pc:picChg chg="add del mod">
          <ac:chgData name="Микола Золотоніг" userId="5909f5995d42102a" providerId="LiveId" clId="{077DAFDC-E80C-42A9-AA01-A8BD3FBA330D}" dt="2023-09-02T10:21:23.606" v="645" actId="478"/>
          <ac:picMkLst>
            <pc:docMk/>
            <pc:sldMk cId="1778328873" sldId="258"/>
            <ac:picMk id="8" creationId="{05758EDB-1BF7-44B2-AF21-3ACA823A9AAD}"/>
          </ac:picMkLst>
        </pc:picChg>
        <pc:picChg chg="add del mod ord">
          <ac:chgData name="Микола Золотоніг" userId="5909f5995d42102a" providerId="LiveId" clId="{077DAFDC-E80C-42A9-AA01-A8BD3FBA330D}" dt="2023-09-02T08:52:29.398" v="113" actId="478"/>
          <ac:picMkLst>
            <pc:docMk/>
            <pc:sldMk cId="1778328873" sldId="258"/>
            <ac:picMk id="9" creationId="{DE111810-C710-41F6-A7DB-33F81C9B2919}"/>
          </ac:picMkLst>
        </pc:picChg>
        <pc:picChg chg="add del mod">
          <ac:chgData name="Микола Золотоніг" userId="5909f5995d42102a" providerId="LiveId" clId="{077DAFDC-E80C-42A9-AA01-A8BD3FBA330D}" dt="2023-09-02T09:20:54.937" v="291" actId="478"/>
          <ac:picMkLst>
            <pc:docMk/>
            <pc:sldMk cId="1778328873" sldId="258"/>
            <ac:picMk id="11" creationId="{836094F0-7C39-40CE-B8C3-D4326AB9383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825" v="42" actId="47"/>
        <pc:sldMkLst>
          <pc:docMk/>
          <pc:sldMk cId="1680554294" sldId="259"/>
        </pc:sldMkLst>
        <pc:spChg chg="mod">
          <ac:chgData name="Микола Золотоніг" userId="5909f5995d42102a" providerId="LiveId" clId="{077DAFDC-E80C-42A9-AA01-A8BD3FBA330D}" dt="2023-09-02T08:45:39.532" v="32" actId="1076"/>
          <ac:spMkLst>
            <pc:docMk/>
            <pc:sldMk cId="1680554294" sldId="259"/>
            <ac:spMk id="4" creationId="{DBCBCCD7-3CE1-478A-AD9D-11DC48816523}"/>
          </ac:spMkLst>
        </pc:spChg>
        <pc:spChg chg="mod">
          <ac:chgData name="Микола Золотоніг" userId="5909f5995d42102a" providerId="LiveId" clId="{077DAFDC-E80C-42A9-AA01-A8BD3FBA330D}" dt="2023-09-02T08:45:47.240" v="34" actId="1076"/>
          <ac:spMkLst>
            <pc:docMk/>
            <pc:sldMk cId="1680554294" sldId="259"/>
            <ac:spMk id="6" creationId="{0B554F3F-F30F-4E1B-AC45-6E7714F96C08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846" v="644" actId="47"/>
        <pc:sldMkLst>
          <pc:docMk/>
          <pc:sldMk cId="2779172849" sldId="259"/>
        </pc:sldMkLst>
        <pc:spChg chg="mod">
          <ac:chgData name="Микола Золотоніг" userId="5909f5995d42102a" providerId="LiveId" clId="{077DAFDC-E80C-42A9-AA01-A8BD3FBA330D}" dt="2023-09-02T09:30:51.001" v="387" actId="113"/>
          <ac:spMkLst>
            <pc:docMk/>
            <pc:sldMk cId="2779172849" sldId="259"/>
            <ac:spMk id="2" creationId="{2B855762-A791-4C49-AD58-F7206F562125}"/>
          </ac:spMkLst>
        </pc:spChg>
        <pc:spChg chg="del">
          <ac:chgData name="Микола Золотоніг" userId="5909f5995d42102a" providerId="LiveId" clId="{077DAFDC-E80C-42A9-AA01-A8BD3FBA330D}" dt="2023-09-02T09:30:16.513" v="375"/>
          <ac:spMkLst>
            <pc:docMk/>
            <pc:sldMk cId="2779172849" sldId="259"/>
            <ac:spMk id="3" creationId="{2E1AB516-341F-4507-9309-FF06EC433A63}"/>
          </ac:spMkLst>
        </pc:spChg>
        <pc:spChg chg="add mod">
          <ac:chgData name="Микола Золотоніг" userId="5909f5995d42102a" providerId="LiveId" clId="{077DAFDC-E80C-42A9-AA01-A8BD3FBA330D}" dt="2023-09-02T09:31:27.781" v="398" actId="14100"/>
          <ac:spMkLst>
            <pc:docMk/>
            <pc:sldMk cId="2779172849" sldId="259"/>
            <ac:spMk id="6" creationId="{B87509B3-BF63-44B8-9418-7386FD041BA0}"/>
          </ac:spMkLst>
        </pc:spChg>
        <pc:spChg chg="add mod">
          <ac:chgData name="Микола Золотоніг" userId="5909f5995d42102a" providerId="LiveId" clId="{077DAFDC-E80C-42A9-AA01-A8BD3FBA330D}" dt="2023-09-02T09:34:08.401" v="433" actId="120"/>
          <ac:spMkLst>
            <pc:docMk/>
            <pc:sldMk cId="2779172849" sldId="259"/>
            <ac:spMk id="8" creationId="{E186580A-6964-401D-A166-EC8FAA6B7FB1}"/>
          </ac:spMkLst>
        </pc:spChg>
        <pc:spChg chg="add mod">
          <ac:chgData name="Микола Золотоніг" userId="5909f5995d42102a" providerId="LiveId" clId="{077DAFDC-E80C-42A9-AA01-A8BD3FBA330D}" dt="2023-09-02T09:33:58.142" v="431" actId="20577"/>
          <ac:spMkLst>
            <pc:docMk/>
            <pc:sldMk cId="2779172849" sldId="259"/>
            <ac:spMk id="10" creationId="{1A0EEA36-9250-4AFE-9D8D-96CB3ECBA206}"/>
          </ac:spMkLst>
        </pc:spChg>
        <pc:picChg chg="add mod">
          <ac:chgData name="Микола Золотоніг" userId="5909f5995d42102a" providerId="LiveId" clId="{077DAFDC-E80C-42A9-AA01-A8BD3FBA330D}" dt="2023-09-02T09:31:43.670" v="403" actId="1076"/>
          <ac:picMkLst>
            <pc:docMk/>
            <pc:sldMk cId="2779172849" sldId="259"/>
            <ac:picMk id="4" creationId="{45F73E3A-2CD5-49E1-A3CB-C2CCA47B1CF0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28:02.091" v="758" actId="1076"/>
        <pc:sldMkLst>
          <pc:docMk/>
          <pc:sldMk cId="3045858633" sldId="259"/>
        </pc:sldMkLst>
        <pc:spChg chg="del">
          <ac:chgData name="Микола Золотоніг" userId="5909f5995d42102a" providerId="LiveId" clId="{077DAFDC-E80C-42A9-AA01-A8BD3FBA330D}" dt="2023-09-02T10:25:25.409" v="711" actId="478"/>
          <ac:spMkLst>
            <pc:docMk/>
            <pc:sldMk cId="3045858633" sldId="259"/>
            <ac:spMk id="2" creationId="{541AE4B1-7AC4-4850-A803-821358B992D2}"/>
          </ac:spMkLst>
        </pc:spChg>
        <pc:spChg chg="mod">
          <ac:chgData name="Микола Золотоніг" userId="5909f5995d42102a" providerId="LiveId" clId="{077DAFDC-E80C-42A9-AA01-A8BD3FBA330D}" dt="2023-09-02T10:27:58.028" v="757" actId="1076"/>
          <ac:spMkLst>
            <pc:docMk/>
            <pc:sldMk cId="3045858633" sldId="259"/>
            <ac:spMk id="3" creationId="{FD8FBA93-80A9-4746-BBA6-BB8855C9AEF8}"/>
          </ac:spMkLst>
        </pc:spChg>
        <pc:spChg chg="add mod">
          <ac:chgData name="Микола Золотоніг" userId="5909f5995d42102a" providerId="LiveId" clId="{077DAFDC-E80C-42A9-AA01-A8BD3FBA330D}" dt="2023-09-02T10:28:02.091" v="758" actId="1076"/>
          <ac:spMkLst>
            <pc:docMk/>
            <pc:sldMk cId="3045858633" sldId="259"/>
            <ac:spMk id="5" creationId="{91729449-2342-44DE-B049-A3125AF3F43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09:24:50.614" v="303" actId="47"/>
        <pc:sldMkLst>
          <pc:docMk/>
          <pc:sldMk cId="3889778910" sldId="259"/>
        </pc:sldMkLst>
        <pc:spChg chg="mod">
          <ac:chgData name="Микола Золотоніг" userId="5909f5995d42102a" providerId="LiveId" clId="{077DAFDC-E80C-42A9-AA01-A8BD3FBA330D}" dt="2023-09-02T08:54:23.827" v="137" actId="1076"/>
          <ac:spMkLst>
            <pc:docMk/>
            <pc:sldMk cId="3889778910" sldId="259"/>
            <ac:spMk id="2" creationId="{7D2F724E-8D0E-4AFD-8FA7-EE8FA72CA8E4}"/>
          </ac:spMkLst>
        </pc:spChg>
        <pc:spChg chg="del">
          <ac:chgData name="Микола Золотоніг" userId="5909f5995d42102a" providerId="LiveId" clId="{077DAFDC-E80C-42A9-AA01-A8BD3FBA330D}" dt="2023-09-02T08:53:05.665" v="118"/>
          <ac:spMkLst>
            <pc:docMk/>
            <pc:sldMk cId="3889778910" sldId="259"/>
            <ac:spMk id="3" creationId="{5B04F8CE-8625-4A5F-A3F7-142EA0204FBC}"/>
          </ac:spMkLst>
        </pc:spChg>
        <pc:spChg chg="add mod">
          <ac:chgData name="Микола Золотоніг" userId="5909f5995d42102a" providerId="LiveId" clId="{077DAFDC-E80C-42A9-AA01-A8BD3FBA330D}" dt="2023-09-02T08:59:30.204" v="183" actId="1076"/>
          <ac:spMkLst>
            <pc:docMk/>
            <pc:sldMk cId="3889778910" sldId="259"/>
            <ac:spMk id="6" creationId="{9612802F-E37D-4B8C-AA4A-E50ED306E191}"/>
          </ac:spMkLst>
        </pc:spChg>
        <pc:spChg chg="add mod">
          <ac:chgData name="Микола Золотоніг" userId="5909f5995d42102a" providerId="LiveId" clId="{077DAFDC-E80C-42A9-AA01-A8BD3FBA330D}" dt="2023-09-02T09:05:00.132" v="246" actId="1076"/>
          <ac:spMkLst>
            <pc:docMk/>
            <pc:sldMk cId="3889778910" sldId="259"/>
            <ac:spMk id="8" creationId="{D00BC520-35AD-4446-A444-B6BDA3876D01}"/>
          </ac:spMkLst>
        </pc:spChg>
        <pc:picChg chg="add mod">
          <ac:chgData name="Микола Золотоніг" userId="5909f5995d42102a" providerId="LiveId" clId="{077DAFDC-E80C-42A9-AA01-A8BD3FBA330D}" dt="2023-09-02T09:21:36.943" v="298" actId="14100"/>
          <ac:picMkLst>
            <pc:docMk/>
            <pc:sldMk cId="3889778910" sldId="259"/>
            <ac:picMk id="4" creationId="{7CA2D257-235A-42A9-AE66-F54765A42C7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048" v="41" actId="47"/>
        <pc:sldMkLst>
          <pc:docMk/>
          <pc:sldMk cId="1868661328" sldId="260"/>
        </pc:sldMkLst>
        <pc:spChg chg="mod">
          <ac:chgData name="Микола Золотоніг" userId="5909f5995d42102a" providerId="LiveId" clId="{077DAFDC-E80C-42A9-AA01-A8BD3FBA330D}" dt="2023-09-02T08:44:55.961" v="24" actId="27636"/>
          <ac:spMkLst>
            <pc:docMk/>
            <pc:sldMk cId="1868661328" sldId="260"/>
            <ac:spMk id="6" creationId="{B23994F0-6BAE-4AB9-A36C-23693FC5181B}"/>
          </ac:spMkLst>
        </pc:spChg>
        <pc:picChg chg="mod">
          <ac:chgData name="Микола Золотоніг" userId="5909f5995d42102a" providerId="LiveId" clId="{077DAFDC-E80C-42A9-AA01-A8BD3FBA330D}" dt="2023-09-02T08:44:55.866" v="23"/>
          <ac:picMkLst>
            <pc:docMk/>
            <pc:sldMk cId="1868661328" sldId="260"/>
            <ac:picMk id="12" creationId="{BAB5C5FE-3D20-403F-BF39-FBEE04F2B126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35:44.711" v="847" actId="1076"/>
        <pc:sldMkLst>
          <pc:docMk/>
          <pc:sldMk cId="2698231437" sldId="260"/>
        </pc:sldMkLst>
        <pc:spChg chg="del">
          <ac:chgData name="Микола Золотоніг" userId="5909f5995d42102a" providerId="LiveId" clId="{077DAFDC-E80C-42A9-AA01-A8BD3FBA330D}" dt="2023-09-02T10:31:50.751" v="781" actId="478"/>
          <ac:spMkLst>
            <pc:docMk/>
            <pc:sldMk cId="2698231437" sldId="260"/>
            <ac:spMk id="2" creationId="{E6A8354A-D7AE-4350-B376-9F9C582437B4}"/>
          </ac:spMkLst>
        </pc:spChg>
        <pc:spChg chg="del">
          <ac:chgData name="Микола Золотоніг" userId="5909f5995d42102a" providerId="LiveId" clId="{077DAFDC-E80C-42A9-AA01-A8BD3FBA330D}" dt="2023-09-02T10:31:44.961" v="779"/>
          <ac:spMkLst>
            <pc:docMk/>
            <pc:sldMk cId="2698231437" sldId="260"/>
            <ac:spMk id="3" creationId="{6FEC0F06-1A50-4B5B-B970-A1ED485CF30B}"/>
          </ac:spMkLst>
        </pc:spChg>
        <pc:spChg chg="add mod">
          <ac:chgData name="Микола Золотоніг" userId="5909f5995d42102a" providerId="LiveId" clId="{077DAFDC-E80C-42A9-AA01-A8BD3FBA330D}" dt="2023-09-02T10:35:44.711" v="847" actId="1076"/>
          <ac:spMkLst>
            <pc:docMk/>
            <pc:sldMk cId="2698231437" sldId="260"/>
            <ac:spMk id="4" creationId="{61703A98-E21A-4101-A7C0-CF76F396B2F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155" v="643" actId="47"/>
        <pc:sldMkLst>
          <pc:docMk/>
          <pc:sldMk cId="2944320085" sldId="260"/>
        </pc:sldMkLst>
        <pc:spChg chg="mod">
          <ac:chgData name="Микола Золотоніг" userId="5909f5995d42102a" providerId="LiveId" clId="{077DAFDC-E80C-42A9-AA01-A8BD3FBA330D}" dt="2023-09-02T09:34:45.964" v="449" actId="403"/>
          <ac:spMkLst>
            <pc:docMk/>
            <pc:sldMk cId="2944320085" sldId="260"/>
            <ac:spMk id="2" creationId="{A09EDDF2-5CCE-4223-82D1-E76284C5AA68}"/>
          </ac:spMkLst>
        </pc:spChg>
        <pc:spChg chg="del">
          <ac:chgData name="Микола Золотоніг" userId="5909f5995d42102a" providerId="LiveId" clId="{077DAFDC-E80C-42A9-AA01-A8BD3FBA330D}" dt="2023-09-02T09:34:16.921" v="434"/>
          <ac:spMkLst>
            <pc:docMk/>
            <pc:sldMk cId="2944320085" sldId="260"/>
            <ac:spMk id="3" creationId="{32D697E2-A9E5-42A7-94B0-CED49C114358}"/>
          </ac:spMkLst>
        </pc:spChg>
        <pc:spChg chg="add del mod">
          <ac:chgData name="Микола Золотоніг" userId="5909f5995d42102a" providerId="LiveId" clId="{077DAFDC-E80C-42A9-AA01-A8BD3FBA330D}" dt="2023-09-02T09:35:09.641" v="456"/>
          <ac:spMkLst>
            <pc:docMk/>
            <pc:sldMk cId="2944320085" sldId="260"/>
            <ac:spMk id="6" creationId="{DA6C3454-7BE3-4BFB-A66B-49A67583A844}"/>
          </ac:spMkLst>
        </pc:spChg>
        <pc:spChg chg="add mod">
          <ac:chgData name="Микола Золотоніг" userId="5909f5995d42102a" providerId="LiveId" clId="{077DAFDC-E80C-42A9-AA01-A8BD3FBA330D}" dt="2023-09-02T09:35:27.669" v="463" actId="123"/>
          <ac:spMkLst>
            <pc:docMk/>
            <pc:sldMk cId="2944320085" sldId="260"/>
            <ac:spMk id="8" creationId="{9FB8191C-DBE1-488A-92B5-2A2FA3A5E645}"/>
          </ac:spMkLst>
        </pc:spChg>
        <pc:spChg chg="add mod">
          <ac:chgData name="Микола Золотоніг" userId="5909f5995d42102a" providerId="LiveId" clId="{077DAFDC-E80C-42A9-AA01-A8BD3FBA330D}" dt="2023-09-02T09:38:44.879" v="537" actId="207"/>
          <ac:spMkLst>
            <pc:docMk/>
            <pc:sldMk cId="2944320085" sldId="260"/>
            <ac:spMk id="10" creationId="{AB9E36FD-2BCF-4DC0-88DF-7CB13C3AEA2C}"/>
          </ac:spMkLst>
        </pc:spChg>
        <pc:spChg chg="add mod">
          <ac:chgData name="Микола Золотоніг" userId="5909f5995d42102a" providerId="LiveId" clId="{077DAFDC-E80C-42A9-AA01-A8BD3FBA330D}" dt="2023-09-02T09:38:37.372" v="536" actId="207"/>
          <ac:spMkLst>
            <pc:docMk/>
            <pc:sldMk cId="2944320085" sldId="260"/>
            <ac:spMk id="12" creationId="{5380B43D-712A-476E-A840-B8B792371108}"/>
          </ac:spMkLst>
        </pc:spChg>
        <pc:graphicFrameChg chg="add del mod">
          <ac:chgData name="Микола Золотоніг" userId="5909f5995d42102a" providerId="LiveId" clId="{077DAFDC-E80C-42A9-AA01-A8BD3FBA330D}" dt="2023-09-02T09:35:09.641" v="456"/>
          <ac:graphicFrameMkLst>
            <pc:docMk/>
            <pc:sldMk cId="2944320085" sldId="260"/>
            <ac:graphicFrameMk id="5" creationId="{506E833E-5613-4BAF-846D-7D670E44D8A2}"/>
          </ac:graphicFrameMkLst>
        </pc:graphicFrameChg>
        <pc:picChg chg="add mod">
          <ac:chgData name="Микола Золотоніг" userId="5909f5995d42102a" providerId="LiveId" clId="{077DAFDC-E80C-42A9-AA01-A8BD3FBA330D}" dt="2023-09-02T09:34:57.539" v="454" actId="14100"/>
          <ac:picMkLst>
            <pc:docMk/>
            <pc:sldMk cId="2944320085" sldId="260"/>
            <ac:picMk id="4" creationId="{BA3C0040-469F-4E9B-9721-89F5BCF3EC20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1.472" v="304" actId="47"/>
        <pc:sldMkLst>
          <pc:docMk/>
          <pc:sldMk cId="4244936951" sldId="260"/>
        </pc:sldMkLst>
        <pc:spChg chg="mod">
          <ac:chgData name="Микола Золотоніг" userId="5909f5995d42102a" providerId="LiveId" clId="{077DAFDC-E80C-42A9-AA01-A8BD3FBA330D}" dt="2023-09-02T08:56:06.784" v="148" actId="113"/>
          <ac:spMkLst>
            <pc:docMk/>
            <pc:sldMk cId="4244936951" sldId="260"/>
            <ac:spMk id="2" creationId="{E23F24EC-84FF-4216-BF1E-5CCB2123A050}"/>
          </ac:spMkLst>
        </pc:spChg>
        <pc:spChg chg="del">
          <ac:chgData name="Микола Золотоніг" userId="5909f5995d42102a" providerId="LiveId" clId="{077DAFDC-E80C-42A9-AA01-A8BD3FBA330D}" dt="2023-09-02T08:55:22.110" v="139"/>
          <ac:spMkLst>
            <pc:docMk/>
            <pc:sldMk cId="4244936951" sldId="260"/>
            <ac:spMk id="3" creationId="{3FDC1D78-0722-46ED-8D6B-D909C4D0F18D}"/>
          </ac:spMkLst>
        </pc:spChg>
        <pc:spChg chg="add mod">
          <ac:chgData name="Микола Золотоніг" userId="5909f5995d42102a" providerId="LiveId" clId="{077DAFDC-E80C-42A9-AA01-A8BD3FBA330D}" dt="2023-09-02T08:59:04.279" v="177" actId="1076"/>
          <ac:spMkLst>
            <pc:docMk/>
            <pc:sldMk cId="4244936951" sldId="260"/>
            <ac:spMk id="6" creationId="{0650A262-BC3F-4CCA-A8E0-3506EAEEDCDF}"/>
          </ac:spMkLst>
        </pc:spChg>
        <pc:spChg chg="add mod">
          <ac:chgData name="Микола Золотоніг" userId="5909f5995d42102a" providerId="LiveId" clId="{077DAFDC-E80C-42A9-AA01-A8BD3FBA330D}" dt="2023-09-02T08:58:46.043" v="173" actId="207"/>
          <ac:spMkLst>
            <pc:docMk/>
            <pc:sldMk cId="4244936951" sldId="260"/>
            <ac:spMk id="8" creationId="{96CB7806-A345-44AC-A1CE-7B772F4E2A96}"/>
          </ac:spMkLst>
        </pc:spChg>
        <pc:picChg chg="add mod">
          <ac:chgData name="Микола Золотоніг" userId="5909f5995d42102a" providerId="LiveId" clId="{077DAFDC-E80C-42A9-AA01-A8BD3FBA330D}" dt="2023-09-02T08:58:48.640" v="174" actId="1076"/>
          <ac:picMkLst>
            <pc:docMk/>
            <pc:sldMk cId="4244936951" sldId="260"/>
            <ac:picMk id="4" creationId="{2E8FDCBE-ABFA-46C9-82A6-01F098DA63BF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10:21:19.765" v="642" actId="47"/>
        <pc:sldMkLst>
          <pc:docMk/>
          <pc:sldMk cId="1744247232" sldId="261"/>
        </pc:sldMkLst>
        <pc:spChg chg="mod">
          <ac:chgData name="Микола Золотоніг" userId="5909f5995d42102a" providerId="LiveId" clId="{077DAFDC-E80C-42A9-AA01-A8BD3FBA330D}" dt="2023-09-02T09:40:10.815" v="555" actId="113"/>
          <ac:spMkLst>
            <pc:docMk/>
            <pc:sldMk cId="1744247232" sldId="261"/>
            <ac:spMk id="2" creationId="{840B0753-AF42-4BE2-B55D-70E00470DAFD}"/>
          </ac:spMkLst>
        </pc:spChg>
        <pc:spChg chg="del mod">
          <ac:chgData name="Микола Золотоніг" userId="5909f5995d42102a" providerId="LiveId" clId="{077DAFDC-E80C-42A9-AA01-A8BD3FBA330D}" dt="2023-09-02T09:39:16.017" v="541"/>
          <ac:spMkLst>
            <pc:docMk/>
            <pc:sldMk cId="1744247232" sldId="261"/>
            <ac:spMk id="3" creationId="{A2587CF2-A494-4F0D-9D46-FCC1C5D200CE}"/>
          </ac:spMkLst>
        </pc:spChg>
        <pc:spChg chg="add mod">
          <ac:chgData name="Микола Золотоніг" userId="5909f5995d42102a" providerId="LiveId" clId="{077DAFDC-E80C-42A9-AA01-A8BD3FBA330D}" dt="2023-09-02T09:40:24.455" v="556" actId="20577"/>
          <ac:spMkLst>
            <pc:docMk/>
            <pc:sldMk cId="1744247232" sldId="261"/>
            <ac:spMk id="6" creationId="{A3E850E4-9203-4AA3-B2CF-55A569ACC9E0}"/>
          </ac:spMkLst>
        </pc:spChg>
        <pc:spChg chg="add mod">
          <ac:chgData name="Микола Золотоніг" userId="5909f5995d42102a" providerId="LiveId" clId="{077DAFDC-E80C-42A9-AA01-A8BD3FBA330D}" dt="2023-09-02T09:43:29.543" v="632" actId="1076"/>
          <ac:spMkLst>
            <pc:docMk/>
            <pc:sldMk cId="1744247232" sldId="261"/>
            <ac:spMk id="8" creationId="{F3317667-3E52-4217-B9AA-100ECEACCAA2}"/>
          </ac:spMkLst>
        </pc:spChg>
        <pc:picChg chg="add mod">
          <ac:chgData name="Микола Золотоніг" userId="5909f5995d42102a" providerId="LiveId" clId="{077DAFDC-E80C-42A9-AA01-A8BD3FBA330D}" dt="2023-09-02T09:44:52.411" v="634" actId="14100"/>
          <ac:picMkLst>
            <pc:docMk/>
            <pc:sldMk cId="1744247232" sldId="261"/>
            <ac:picMk id="4" creationId="{D73F3CDC-0FED-4AF8-9385-6D669B6FF2F5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2.427" v="305" actId="47"/>
        <pc:sldMkLst>
          <pc:docMk/>
          <pc:sldMk cId="2764025217" sldId="261"/>
        </pc:sldMkLst>
        <pc:spChg chg="mod">
          <ac:chgData name="Микола Золотоніг" userId="5909f5995d42102a" providerId="LiveId" clId="{077DAFDC-E80C-42A9-AA01-A8BD3FBA330D}" dt="2023-09-02T09:00:54.568" v="203" actId="14100"/>
          <ac:spMkLst>
            <pc:docMk/>
            <pc:sldMk cId="2764025217" sldId="261"/>
            <ac:spMk id="2" creationId="{6550CDA0-21F6-4D21-A75B-5CBC0CC59C72}"/>
          </ac:spMkLst>
        </pc:spChg>
        <pc:spChg chg="del">
          <ac:chgData name="Микола Золотоніг" userId="5909f5995d42102a" providerId="LiveId" clId="{077DAFDC-E80C-42A9-AA01-A8BD3FBA330D}" dt="2023-09-02T09:01:00.265" v="204"/>
          <ac:spMkLst>
            <pc:docMk/>
            <pc:sldMk cId="2764025217" sldId="261"/>
            <ac:spMk id="3" creationId="{94683D66-A3DA-4146-93FA-5CA0D8EEAE54}"/>
          </ac:spMkLst>
        </pc:spChg>
        <pc:spChg chg="add mod">
          <ac:chgData name="Микола Золотоніг" userId="5909f5995d42102a" providerId="LiveId" clId="{077DAFDC-E80C-42A9-AA01-A8BD3FBA330D}" dt="2023-09-02T09:01:32.998" v="213" actId="403"/>
          <ac:spMkLst>
            <pc:docMk/>
            <pc:sldMk cId="2764025217" sldId="261"/>
            <ac:spMk id="6" creationId="{978EA6A4-82D2-405A-84B8-CE311CA10633}"/>
          </ac:spMkLst>
        </pc:spChg>
        <pc:spChg chg="add mod">
          <ac:chgData name="Микола Золотоніг" userId="5909f5995d42102a" providerId="LiveId" clId="{077DAFDC-E80C-42A9-AA01-A8BD3FBA330D}" dt="2023-09-02T09:03:39.771" v="235" actId="2711"/>
          <ac:spMkLst>
            <pc:docMk/>
            <pc:sldMk cId="2764025217" sldId="261"/>
            <ac:spMk id="11" creationId="{AD397A43-3E9A-40AD-AD16-828AA1928733}"/>
          </ac:spMkLst>
        </pc:spChg>
        <pc:graphicFrameChg chg="add del mod">
          <ac:chgData name="Микола Золотоніг" userId="5909f5995d42102a" providerId="LiveId" clId="{077DAFDC-E80C-42A9-AA01-A8BD3FBA330D}" dt="2023-09-02T09:01:46.117" v="215"/>
          <ac:graphicFrameMkLst>
            <pc:docMk/>
            <pc:sldMk cId="2764025217" sldId="261"/>
            <ac:graphicFrameMk id="7" creationId="{3029CEEF-6A9F-478C-BADD-218B4BFBCB23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02.151" v="217"/>
          <ac:graphicFrameMkLst>
            <pc:docMk/>
            <pc:sldMk cId="2764025217" sldId="261"/>
            <ac:graphicFrameMk id="8" creationId="{3FA0F269-B5CD-44F5-A266-C5D00543394F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26.132" v="219"/>
          <ac:graphicFrameMkLst>
            <pc:docMk/>
            <pc:sldMk cId="2764025217" sldId="261"/>
            <ac:graphicFrameMk id="9" creationId="{8B2FF0B6-E25F-452A-AEB6-7065A2703F8A}"/>
          </ac:graphicFrameMkLst>
        </pc:graphicFrameChg>
        <pc:picChg chg="add mod">
          <ac:chgData name="Микола Золотоніг" userId="5909f5995d42102a" providerId="LiveId" clId="{077DAFDC-E80C-42A9-AA01-A8BD3FBA330D}" dt="2023-09-02T09:03:53.093" v="236" actId="1076"/>
          <ac:picMkLst>
            <pc:docMk/>
            <pc:sldMk cId="2764025217" sldId="261"/>
            <ac:picMk id="4" creationId="{98A2D34E-B98A-4B82-98CE-7C7D3FD76AA2}"/>
          </ac:picMkLst>
        </pc:picChg>
      </pc:sldChg>
      <pc:sldChg chg="addSp delSp modSp del mod">
        <pc:chgData name="Микола Золотоніг" userId="5909f5995d42102a" providerId="LiveId" clId="{077DAFDC-E80C-42A9-AA01-A8BD3FBA330D}" dt="2023-09-02T08:46:10.337" v="40" actId="47"/>
        <pc:sldMkLst>
          <pc:docMk/>
          <pc:sldMk cId="3437106307" sldId="261"/>
        </pc:sldMkLst>
        <pc:spChg chg="del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2" creationId="{FAD36377-0F8D-4EC7-91E4-04FAB4335476}"/>
          </ac:spMkLst>
        </pc:spChg>
        <pc:spChg chg="add del mod">
          <ac:chgData name="Микола Золотоніг" userId="5909f5995d42102a" providerId="LiveId" clId="{077DAFDC-E80C-42A9-AA01-A8BD3FBA330D}" dt="2023-09-02T08:46:05.918" v="37" actId="478"/>
          <ac:spMkLst>
            <pc:docMk/>
            <pc:sldMk cId="3437106307" sldId="261"/>
            <ac:spMk id="5" creationId="{C05F3502-DE0F-4002-97BA-BDA7D5B17178}"/>
          </ac:spMkLst>
        </pc:spChg>
        <pc:spChg chg="add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6" creationId="{B70F40E7-53A1-4B29-8B0E-23080371B58C}"/>
          </ac:spMkLst>
        </pc:spChg>
      </pc:sldChg>
      <pc:sldChg chg="delSp modSp new del mod">
        <pc:chgData name="Микола Золотоніг" userId="5909f5995d42102a" providerId="LiveId" clId="{077DAFDC-E80C-42A9-AA01-A8BD3FBA330D}" dt="2023-09-02T09:24:53.589" v="306" actId="47"/>
        <pc:sldMkLst>
          <pc:docMk/>
          <pc:sldMk cId="3281306093" sldId="262"/>
        </pc:sldMkLst>
        <pc:spChg chg="del">
          <ac:chgData name="Микола Золотоніг" userId="5909f5995d42102a" providerId="LiveId" clId="{077DAFDC-E80C-42A9-AA01-A8BD3FBA330D}" dt="2023-09-02T09:14:27.965" v="258" actId="478"/>
          <ac:spMkLst>
            <pc:docMk/>
            <pc:sldMk cId="3281306093" sldId="262"/>
            <ac:spMk id="2" creationId="{D6C6B118-20C2-435F-971C-1B25FBA767DD}"/>
          </ac:spMkLst>
        </pc:spChg>
        <pc:spChg chg="mod">
          <ac:chgData name="Микола Золотоніг" userId="5909f5995d42102a" providerId="LiveId" clId="{077DAFDC-E80C-42A9-AA01-A8BD3FBA330D}" dt="2023-09-02T09:19:33.151" v="290" actId="403"/>
          <ac:spMkLst>
            <pc:docMk/>
            <pc:sldMk cId="3281306093" sldId="262"/>
            <ac:spMk id="3" creationId="{2D33D39E-3F7F-4D53-945E-F1156E457B57}"/>
          </ac:spMkLst>
        </pc:spChg>
      </pc:sldChg>
      <pc:sldChg chg="new del">
        <pc:chgData name="Микола Золотоніг" userId="5909f5995d42102a" providerId="LiveId" clId="{077DAFDC-E80C-42A9-AA01-A8BD3FBA330D}" dt="2023-09-02T10:00:35.241" v="637" actId="47"/>
        <pc:sldMkLst>
          <pc:docMk/>
          <pc:sldMk cId="3694051237" sldId="262"/>
        </pc:sldMkLst>
      </pc:sldChg>
      <pc:sldChg chg="new del">
        <pc:chgData name="Микола Золотоніг" userId="5909f5995d42102a" providerId="LiveId" clId="{077DAFDC-E80C-42A9-AA01-A8BD3FBA330D}" dt="2023-09-02T10:00:36.185" v="638" actId="47"/>
        <pc:sldMkLst>
          <pc:docMk/>
          <pc:sldMk cId="129006437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04.09.2023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617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04.09.2023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93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04.09.2023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73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04.09.2023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8361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04.09.2023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232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04.09.2023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9573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04.09.2023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89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04.09.2023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9015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04.09.2023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2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04.09.2023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287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04.09.2023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652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04.09.2023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099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04.09.2023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24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04.09.2023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45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04.09.2023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698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04.09.2023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38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04.09.2023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40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5F4B5-A533-4D3F-B129-EDA02778BB5D}" type="datetimeFigureOut">
              <a:rPr lang="uk-UA" smtClean="0"/>
              <a:t>04.09.2023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17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548B9-028D-4BC0-AC0A-8BB00E1B4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87801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400" i="1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380008-0B10-4B32-A149-A3B02CF81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1654" y="4596118"/>
            <a:ext cx="9144000" cy="1655762"/>
          </a:xfrm>
          <a:noFill/>
        </p:spPr>
        <p:txBody>
          <a:bodyPr>
            <a:normAutofit fontScale="70000" lnSpcReduction="20000"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ЗАБЕЗПЕЧЕННЯ АВАРІЙНО-РЯТУВАЛЬНИХ РОБІТ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13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542CDE-442E-4C1E-8633-65BFFDC5B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49" y="332039"/>
            <a:ext cx="2566301" cy="23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C9DF6-3276-4A69-95A0-BA210530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528" y="1565565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 ПІДГОТОВКА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B09601-A1FA-4385-80A8-A396C00B8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27" y="3076930"/>
            <a:ext cx="10293927" cy="155170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i="1" strike="noStrike" dirty="0" err="1">
                <a:effectLst/>
                <a:latin typeface="Times New Roman" panose="02020603050405020304" pitchFamily="18" charset="0"/>
              </a:rPr>
              <a:t>Домедична</a:t>
            </a:r>
            <a:r>
              <a:rPr lang="ru-RU" sz="2800" i="1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800" i="1" strike="noStrike" dirty="0" err="1">
                <a:effectLst/>
                <a:latin typeface="Times New Roman" panose="02020603050405020304" pitchFamily="18" charset="0"/>
              </a:rPr>
              <a:t>допомога</a:t>
            </a:r>
            <a:r>
              <a:rPr lang="ru-RU" sz="2800" i="1" strike="noStrike" dirty="0">
                <a:effectLst/>
                <a:latin typeface="Times New Roman" panose="02020603050405020304" pitchFamily="18" charset="0"/>
              </a:rPr>
              <a:t> в </a:t>
            </a:r>
            <a:r>
              <a:rPr lang="ru-RU" sz="2800" i="1" strike="noStrike" dirty="0" err="1">
                <a:effectLst/>
                <a:latin typeface="Times New Roman" panose="02020603050405020304" pitchFamily="18" charset="0"/>
              </a:rPr>
              <a:t>умовах</a:t>
            </a:r>
            <a:r>
              <a:rPr lang="ru-RU" sz="2800" i="1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800" i="1" strike="noStrike" dirty="0" err="1">
                <a:effectLst/>
                <a:latin typeface="Times New Roman" panose="02020603050405020304" pitchFamily="18" charset="0"/>
              </a:rPr>
              <a:t>надзвичайних</a:t>
            </a:r>
            <a:r>
              <a:rPr lang="ru-RU" sz="2800" i="1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800" i="1" strike="noStrike" dirty="0" err="1">
                <a:effectLst/>
                <a:latin typeface="Times New Roman" panose="02020603050405020304" pitchFamily="18" charset="0"/>
              </a:rPr>
              <a:t>ситуацій</a:t>
            </a:r>
            <a:endParaRPr lang="uk-UA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0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C5B8BB-467F-D7F2-5C1C-D84AF162088E}"/>
              </a:ext>
            </a:extLst>
          </p:cNvPr>
          <p:cNvSpPr txBox="1"/>
          <p:nvPr/>
        </p:nvSpPr>
        <p:spPr>
          <a:xfrm>
            <a:off x="3297382" y="34873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uk-UA" sz="2400" b="1" i="0" cap="all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 ВАРТО ПАМ’ЯТАТИ КОЖНОМУ?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E0170-9EA6-48B9-46EA-7C8A0BBDDF68}"/>
              </a:ext>
            </a:extLst>
          </p:cNvPr>
          <p:cNvSpPr txBox="1"/>
          <p:nvPr/>
        </p:nvSpPr>
        <p:spPr>
          <a:xfrm>
            <a:off x="498764" y="876953"/>
            <a:ext cx="609600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Перш за все,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огляньте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сталась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переконайтесь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вашому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загрожує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постраждалому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вивільнитись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травмувати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струмопровідних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винести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вивести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загазованого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погасити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палаючий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забрати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міг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затиснути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і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важкість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травми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постаратись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реанімаційна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перша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Зателефонувати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коротко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стан.</a:t>
            </a:r>
          </a:p>
          <a:p>
            <a:pPr algn="just" fontAlgn="base"/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Надалі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злагоджені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кровообіг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до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евакуації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2" descr="Домедична допомога - Михайлюцький ЗДО &quot;Дзвіночок&quot;">
            <a:extLst>
              <a:ext uri="{FF2B5EF4-FFF2-40B4-BE49-F238E27FC236}">
                <a16:creationId xmlns:a16="http://schemas.microsoft.com/office/drawing/2014/main" id="{A2DBCF7C-9816-A2D7-02C1-F4315B0EA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61" y="1792845"/>
            <a:ext cx="4351075" cy="34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5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9EFE54-04C3-C53B-5CD1-C25099EE1C0E}"/>
              </a:ext>
            </a:extLst>
          </p:cNvPr>
          <p:cNvSpPr txBox="1"/>
          <p:nvPr/>
        </p:nvSpPr>
        <p:spPr>
          <a:xfrm>
            <a:off x="1049784" y="812164"/>
            <a:ext cx="609452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Вивільнення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травмують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0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Забрати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постаратись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потрясти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плече, голосно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запитати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“З Вами все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гаразд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Ви мене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чуєте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!”;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секунд;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постаратись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перемістити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перевернути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спину,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фіксуючи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шийний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хребта. Провести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травм та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переломів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домедичної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потерпілому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кров,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одягнути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гумові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рукавички,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вберегтись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ДОМЕДИЧНА ДОПОМОГА ПРИ КРОВОТЕЧАХ | Великомихайлівська сільська рада">
            <a:extLst>
              <a:ext uri="{FF2B5EF4-FFF2-40B4-BE49-F238E27FC236}">
                <a16:creationId xmlns:a16="http://schemas.microsoft.com/office/drawing/2014/main" id="{0815FDD9-E531-3DB6-8097-79D7C6EB9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47" y="1229188"/>
            <a:ext cx="3543869" cy="417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1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452CEF-7E2A-C4BF-03F0-34C429E64E5F}"/>
              </a:ext>
            </a:extLst>
          </p:cNvPr>
          <p:cNvSpPr txBox="1"/>
          <p:nvPr/>
        </p:nvSpPr>
        <p:spPr>
          <a:xfrm>
            <a:off x="1449280" y="1060836"/>
            <a:ext cx="553744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постраждалий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реагує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0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загрожує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попередньому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подїі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сталась;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бригаду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приїзду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медиків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B22A3-AD5A-9F03-F96E-156D67B8F494}"/>
              </a:ext>
            </a:extLst>
          </p:cNvPr>
          <p:cNvSpPr txBox="1"/>
          <p:nvPr/>
        </p:nvSpPr>
        <p:spPr>
          <a:xfrm>
            <a:off x="3162671" y="3553287"/>
            <a:ext cx="60945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постраждалий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реагує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0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постаратись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перевернути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спину та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прохідність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дихальних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механізмом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травми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травма в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шийному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прийомом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секунд.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B9324-2003-AB4C-AA16-30B049DBE6A7}"/>
              </a:ext>
            </a:extLst>
          </p:cNvPr>
          <p:cNvSpPr txBox="1"/>
          <p:nvPr/>
        </p:nvSpPr>
        <p:spPr>
          <a:xfrm>
            <a:off x="2931850" y="290218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24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СЕРЦЕВО-ЛЕГЕНЕВА </a:t>
            </a:r>
          </a:p>
          <a:p>
            <a:pPr algn="ctr" fontAlgn="base"/>
            <a:r>
              <a:rPr lang="ru-RU" sz="24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РЕАНІМАЦІЯ ПОСТРАЖДАЛОГО </a:t>
            </a:r>
          </a:p>
        </p:txBody>
      </p:sp>
      <p:pic>
        <p:nvPicPr>
          <p:cNvPr id="8" name="Picture 2" descr="Навчання з домедичної допомоги можуть пройти охочі мешканці Рівного -  Горинь інфо">
            <a:extLst>
              <a:ext uri="{FF2B5EF4-FFF2-40B4-BE49-F238E27FC236}">
                <a16:creationId xmlns:a16="http://schemas.microsoft.com/office/drawing/2014/main" id="{065F9292-2197-DBCB-2719-5FE72A8C2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92" y="1390733"/>
            <a:ext cx="2949235" cy="205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1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6DA643-16BD-AA67-1A70-ED1DA8564AD7}"/>
              </a:ext>
            </a:extLst>
          </p:cNvPr>
          <p:cNvSpPr txBox="1"/>
          <p:nvPr/>
        </p:nvSpPr>
        <p:spPr>
          <a:xfrm>
            <a:off x="426128" y="1572851"/>
            <a:ext cx="609452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відсутнє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0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бригаду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екстреної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серцево-легеневу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реанімацію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а).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натискань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грудну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клітину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глибиною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см (не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см), з частотою 100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натискань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хвилину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б).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вдихи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маски-клапану,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дихальної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маски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штучне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грудну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клітину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вдихів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секунд.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в).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вдихів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грудну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клітку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алгоритму: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особу,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грудну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клітку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хвилини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серцево-легеневої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реанімації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7DD8A-043D-D285-D389-141055AF1D76}"/>
              </a:ext>
            </a:extLst>
          </p:cNvPr>
          <p:cNvSpPr txBox="1"/>
          <p:nvPr/>
        </p:nvSpPr>
        <p:spPr>
          <a:xfrm>
            <a:off x="426128" y="354015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постраждалий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дихає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0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перемістити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бригаду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екстреної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приїзду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медиків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 descr="Перша медична (долікарська) допомога | Черкаська районна адміністрація">
            <a:extLst>
              <a:ext uri="{FF2B5EF4-FFF2-40B4-BE49-F238E27FC236}">
                <a16:creationId xmlns:a16="http://schemas.microsoft.com/office/drawing/2014/main" id="{5AD8788E-7DC9-9ACC-1B7A-60C4794B6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43" y="2017866"/>
            <a:ext cx="4488425" cy="282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7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70C352-E44E-6CDD-DA6D-F17783085BF6}"/>
              </a:ext>
            </a:extLst>
          </p:cNvPr>
          <p:cNvSpPr txBox="1"/>
          <p:nvPr/>
        </p:nvSpPr>
        <p:spPr>
          <a:xfrm>
            <a:off x="286304" y="1002008"/>
            <a:ext cx="60945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Кровотеча - це витікання крові із кровоносних судин при порушенні їхньої цілісності</a:t>
            </a:r>
          </a:p>
          <a:p>
            <a:pPr algn="just" fontAlgn="base"/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артеріальної кровотечі : швидка та значна кровотеча ( кров б’є фонтаном, пульсує, яскраво-червоного кольору) призводить до значної крововтрати впродовж короткого часу.</a:t>
            </a:r>
          </a:p>
          <a:p>
            <a:pPr algn="just" fontAlgn="base"/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венозної кровотечі : кров безперервно витікає з рани, темно-червоного кольору, залежно від діаметру пошкодження вени кровотеча може бути від незначної до інтенсивної.</a:t>
            </a:r>
          </a:p>
        </p:txBody>
      </p:sp>
      <p:pic>
        <p:nvPicPr>
          <p:cNvPr id="2050" name="Picture 2" descr="Що має бути в школі для першої домедичної допомоги й де навчитися її  надавати | Нова українська школа">
            <a:extLst>
              <a:ext uri="{FF2B5EF4-FFF2-40B4-BE49-F238E27FC236}">
                <a16:creationId xmlns:a16="http://schemas.microsoft.com/office/drawing/2014/main" id="{D39A1587-EE45-6D03-E455-8307CD29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97" y="1083866"/>
            <a:ext cx="4960028" cy="353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7F48F9-E97A-60A7-512D-3C2ED7AA2663}"/>
              </a:ext>
            </a:extLst>
          </p:cNvPr>
          <p:cNvSpPr txBox="1"/>
          <p:nvPr/>
        </p:nvSpPr>
        <p:spPr>
          <a:xfrm>
            <a:off x="286304" y="3864330"/>
            <a:ext cx="113523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зупинки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артеріальної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кровотечі</a:t>
            </a:r>
            <a:r>
              <a:rPr lang="ru-RU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0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кровоспинного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джгута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імпровізованого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джгута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-закрутки;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притискання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судин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максимального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згинання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кінцівки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валика.</a:t>
            </a:r>
          </a:p>
          <a:p>
            <a:pPr algn="just" fontAlgn="base"/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Пам’ятайте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джгут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підкладають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записку в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вказують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дату та час, коли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теплу та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пору року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джгут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знімати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кровопостачання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кінцівки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джгут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послабити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2-3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хвилини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значній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час, рану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притискають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марлевою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серветкою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венозній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капілярній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кровотечах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рану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накладають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тиснучу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пов’язку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0C1B5-3AA4-3277-5FF3-46A5A4DB2896}"/>
              </a:ext>
            </a:extLst>
          </p:cNvPr>
          <p:cNvSpPr txBox="1"/>
          <p:nvPr/>
        </p:nvSpPr>
        <p:spPr>
          <a:xfrm>
            <a:off x="1674920" y="264513"/>
            <a:ext cx="8842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uk-UA" sz="2400" b="1" i="0" cap="all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ДОМЕДИЧНА ДОПОМОГА ПРИ РАНАХ І КРОВОТЕЧАХ</a:t>
            </a:r>
          </a:p>
        </p:txBody>
      </p:sp>
    </p:spTree>
    <p:extLst>
      <p:ext uri="{BB962C8B-B14F-4D97-AF65-F5344CB8AC3E}">
        <p14:creationId xmlns:p14="http://schemas.microsoft.com/office/powerpoint/2010/main" val="153413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D4C587-B043-CBE3-3483-0D1164F06336}"/>
              </a:ext>
            </a:extLst>
          </p:cNvPr>
          <p:cNvSpPr txBox="1"/>
          <p:nvPr/>
        </p:nvSpPr>
        <p:spPr>
          <a:xfrm>
            <a:off x="5810436" y="1941575"/>
            <a:ext cx="609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наявна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рана з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кровотечі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одягнути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рукавички;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накласти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рану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стерильну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серветку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рану;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кінцівці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зупинена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накласти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рану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пов’язку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тисне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при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притиснення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артерії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накласти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джгут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постраждалому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протишокове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вкрити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покривалом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6433BC-0293-96B1-E874-B35116843F5F}"/>
              </a:ext>
            </a:extLst>
          </p:cNvPr>
          <p:cNvSpPr txBox="1"/>
          <p:nvPr/>
        </p:nvSpPr>
        <p:spPr>
          <a:xfrm>
            <a:off x="315898" y="279581"/>
            <a:ext cx="1158905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240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40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накладання</a:t>
            </a:r>
            <a:r>
              <a:rPr lang="ru-RU" sz="240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тиснучої</a:t>
            </a:r>
            <a:r>
              <a:rPr lang="ru-RU" sz="240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пов’язки</a:t>
            </a:r>
            <a:endParaRPr lang="ru-RU" sz="2400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рану, яка кровить,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накладають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стерильну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серветку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4-6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шарів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бинта),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зверху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кладуть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тугий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валик з бинту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туго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прибинтовують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накладеної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тиснучої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пов’язки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пов’язка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просякає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кров’ю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Пов’язку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знімають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762AA2-F3D0-1DFC-9669-45C7B44F3394}"/>
              </a:ext>
            </a:extLst>
          </p:cNvPr>
          <p:cNvSpPr txBox="1"/>
          <p:nvPr/>
        </p:nvSpPr>
        <p:spPr>
          <a:xfrm>
            <a:off x="315898" y="1941575"/>
            <a:ext cx="549009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відсутнє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розпочати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серцево-легеневої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реанімації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наявна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рана без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кровотечі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одягнути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рукавички;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кінцівці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накласти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рану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стерильну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серветку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накласти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рану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бинтову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пов’язку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постраждалому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протишокове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вкрити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термопокривалом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приїзду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0011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TM03457503[[fn=Цитований текст]]</Template>
  <TotalTime>164</TotalTime>
  <Words>964</Words>
  <Application>Microsoft Office PowerPoint</Application>
  <PresentationFormat>Широкий екран</PresentationFormat>
  <Paragraphs>78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Rockwell</vt:lpstr>
      <vt:lpstr>Times New Roman</vt:lpstr>
      <vt:lpstr>Damask</vt:lpstr>
      <vt:lpstr>МОБІЛЬНИЙ РЯТУВАЛЬНИЙ ЦЕНТР ШВИДКОГО РЕАГУВАННЯ  ДЕРЖАВНОЇ СЛУЖБИ УКРАЇНИ З НАДЗВИЧАЙНИХ СИТУАЦІЙ</vt:lpstr>
      <vt:lpstr>ТАКТИЧНА ПІДГОТОВКА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Микола Золотоніг</dc:creator>
  <cp:lastModifiedBy>Едуард Цанько</cp:lastModifiedBy>
  <cp:revision>20</cp:revision>
  <dcterms:created xsi:type="dcterms:W3CDTF">2023-06-13T06:28:33Z</dcterms:created>
  <dcterms:modified xsi:type="dcterms:W3CDTF">2023-09-04T08:38:22Z</dcterms:modified>
</cp:coreProperties>
</file>